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370" r:id="rId1"/>
    <p:sldMasterId id="2147484382" r:id="rId2"/>
  </p:sldMasterIdLst>
  <p:notesMasterIdLst>
    <p:notesMasterId r:id="rId33"/>
  </p:notesMasterIdLst>
  <p:handoutMasterIdLst>
    <p:handoutMasterId r:id="rId34"/>
  </p:handoutMasterIdLst>
  <p:sldIdLst>
    <p:sldId id="412" r:id="rId3"/>
    <p:sldId id="359" r:id="rId4"/>
    <p:sldId id="296" r:id="rId5"/>
    <p:sldId id="318" r:id="rId6"/>
    <p:sldId id="316" r:id="rId7"/>
    <p:sldId id="317" r:id="rId8"/>
    <p:sldId id="322" r:id="rId9"/>
    <p:sldId id="323" r:id="rId10"/>
    <p:sldId id="325" r:id="rId11"/>
    <p:sldId id="409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410" r:id="rId20"/>
    <p:sldId id="405" r:id="rId21"/>
    <p:sldId id="406" r:id="rId22"/>
    <p:sldId id="407" r:id="rId23"/>
    <p:sldId id="408" r:id="rId24"/>
    <p:sldId id="404" r:id="rId25"/>
    <p:sldId id="390" r:id="rId26"/>
    <p:sldId id="391" r:id="rId27"/>
    <p:sldId id="392" r:id="rId28"/>
    <p:sldId id="393" r:id="rId29"/>
    <p:sldId id="411" r:id="rId30"/>
    <p:sldId id="313" r:id="rId31"/>
    <p:sldId id="295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9pPr>
  </p:defaultTextStyle>
  <p:modifyVerifier cryptProviderType="rsaFull" cryptAlgorithmClass="hash" cryptAlgorithmType="typeAny" cryptAlgorithmSid="4" spinCount="100000" saltData="4yrfzOW4AqvzbSvehaGDxQ==" hashData="g+jJOd9Zl3s/VpdkMWM0OOZCH1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AAF9"/>
    <a:srgbClr val="FFD19F"/>
    <a:srgbClr val="FFF793"/>
    <a:srgbClr val="D12A39"/>
    <a:srgbClr val="006C96"/>
    <a:srgbClr val="66FF33"/>
    <a:srgbClr val="3333CC"/>
    <a:srgbClr val="990000"/>
    <a:srgbClr val="CC00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95" autoAdjust="0"/>
    <p:restoredTop sz="99804" autoAdjust="0"/>
  </p:normalViewPr>
  <p:slideViewPr>
    <p:cSldViewPr snapToGrid="0">
      <p:cViewPr>
        <p:scale>
          <a:sx n="75" d="100"/>
          <a:sy n="75" d="100"/>
        </p:scale>
        <p:origin x="-2152" y="-384"/>
      </p:cViewPr>
      <p:guideLst>
        <p:guide orient="horz" pos="2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A43EE-AF40-9043-9976-0E89A8C36586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B7793-E905-F748-82BB-FEB1AA5B235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779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FD263970-27ED-E044-A6C8-59425BDE25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9407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 </a:t>
            </a:r>
          </a:p>
          <a:p>
            <a:r>
              <a:rPr lang="fr-FR" dirty="0" smtClean="0"/>
              <a:t>Dans l’exemple ci-dessous, on obtient la résultante « </a:t>
            </a:r>
            <a:r>
              <a:rPr lang="fr-FR" b="1" dirty="0" smtClean="0"/>
              <a:t>R</a:t>
            </a:r>
            <a:r>
              <a:rPr lang="fr-FR" dirty="0" smtClean="0"/>
              <a:t> » en traçant par « </a:t>
            </a:r>
            <a:r>
              <a:rPr lang="fr-FR" b="1" dirty="0" smtClean="0"/>
              <a:t>A </a:t>
            </a:r>
            <a:r>
              <a:rPr lang="fr-FR" dirty="0" smtClean="0"/>
              <a:t>» la parallèle à</a:t>
            </a:r>
            <a:r>
              <a:rPr lang="fr-FR" b="1" dirty="0" smtClean="0"/>
              <a:t> </a:t>
            </a:r>
            <a:r>
              <a:rPr lang="fr-FR" dirty="0" smtClean="0"/>
              <a:t>«</a:t>
            </a:r>
            <a:r>
              <a:rPr lang="fr-FR" b="1" dirty="0" smtClean="0"/>
              <a:t>OB</a:t>
            </a:r>
            <a:r>
              <a:rPr lang="fr-FR" dirty="0" smtClean="0"/>
              <a:t>» et par «</a:t>
            </a:r>
            <a:r>
              <a:rPr lang="fr-FR" b="1" dirty="0" smtClean="0"/>
              <a:t>B</a:t>
            </a:r>
            <a:r>
              <a:rPr lang="fr-FR" dirty="0" smtClean="0"/>
              <a:t>» la parallèle à «</a:t>
            </a:r>
            <a:r>
              <a:rPr lang="fr-FR" b="1" dirty="0" smtClean="0"/>
              <a:t>OA</a:t>
            </a:r>
            <a:r>
              <a:rPr lang="fr-FR" dirty="0" smtClean="0"/>
              <a:t>».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 smtClean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E5D54-FD41-F942-871C-6B37F0CCEC71}" type="slidenum">
              <a:rPr lang="fr-FR"/>
              <a:pPr/>
              <a:t>11</a:t>
            </a:fld>
            <a:endParaRPr lang="fr-FR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E5D54-FD41-F942-871C-6B37F0CCEC71}" type="slidenum">
              <a:rPr lang="fr-FR"/>
              <a:pPr/>
              <a:t>12</a:t>
            </a:fld>
            <a:endParaRPr lang="fr-FR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i="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Daniel Bernoulli (1700-1782), mathématicien et physicien, considéré comme le fondateur de l'hydrodynamique, qui découvrit les principes de base du comportement d'un fluide. Son œuvre majeure fut son ouvrage </a:t>
            </a:r>
            <a:r>
              <a:rPr lang="fr-FR" sz="1400" i="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Hydrodynamica</a:t>
            </a:r>
            <a:r>
              <a:rPr lang="fr-FR" sz="1400" i="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(1738) qui présente la première théorie sur la cinétique des gaz et formule le principe de conservation de l'énergie pour un fluide.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i="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Daniel Bernoulli (1700-1782), mathématicien et physicien, considéré comme le fondateur de l'hydrodynamique, qui découvrit les principes de base du comportement d'un fluide. Son œuvre majeure fut son ouvrage </a:t>
            </a:r>
            <a:r>
              <a:rPr lang="fr-FR" sz="1400" i="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Hydrodynamica</a:t>
            </a:r>
            <a:r>
              <a:rPr lang="fr-FR" sz="1400" i="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(1738) qui présente la première théorie sur la cinétique des gaz et formule le principe de conservation de l'énergie pour un fluide.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259573-BB60-7B4A-A5C7-89A2161E765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44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BD91EF-2E88-844B-AF10-95757AD067E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70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28A363-578C-2041-BE52-07FA4517F7F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91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EC1D-A567-BA49-B18D-C48F4A9BA9AD}" type="datetimeFigureOut">
              <a:rPr lang="fr-FR" smtClean="0"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81B-962D-9D44-8590-BC29365B2B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16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C4AD56-E724-C140-B303-C9D197D58DC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00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7192CF8-761C-7346-91C4-8833493C6E3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46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27A7D9-90A9-364E-AD6D-812467B1054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46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66AA3CB-D528-1D4F-A11E-393D1FE390A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80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EA777AB-DA6D-0643-8278-DB457D4995E8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10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7A7935-47E6-2141-917D-5AAEEE3792C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86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BB5C2FF-5AE6-FA44-B2F7-44335A16C10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18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DC77595-850E-0648-A4B0-05C29BDCB1A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24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700" y="6627678"/>
            <a:ext cx="13733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0" dirty="0" smtClean="0">
                <a:latin typeface="Candara"/>
                <a:cs typeface="Haettenschweiler"/>
              </a:rPr>
              <a:t>Didier HORN – V1.13 </a:t>
            </a:r>
            <a:r>
              <a:rPr lang="fr-FR" sz="1000" b="0" dirty="0" smtClean="0">
                <a:latin typeface="Candara"/>
                <a:cs typeface="Haettenschweiler"/>
                <a:sym typeface="Symbol" charset="2"/>
              </a:rPr>
              <a:t></a:t>
            </a:r>
            <a:endParaRPr lang="fr-FR" sz="1000" dirty="0">
              <a:latin typeface="Candara"/>
              <a:cs typeface="Haettenschweiler"/>
            </a:endParaRPr>
          </a:p>
        </p:txBody>
      </p:sp>
      <p:pic>
        <p:nvPicPr>
          <p:cNvPr id="8" name="I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165" y="6316443"/>
            <a:ext cx="1367835" cy="54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825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EC1D-A567-BA49-B18D-C48F4A9BA9AD}" type="datetimeFigureOut">
              <a:rPr lang="fr-FR" smtClean="0"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81B-962D-9D44-8590-BC29365B2B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8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microsoft.com/office/2007/relationships/hdphoto" Target="../media/hdphoto5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microsoft.com/office/2007/relationships/hdphoto" Target="../media/hdphoto6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1" Type="http://schemas.microsoft.com/office/2007/relationships/media" Target="file://localhost/Users/user/Desktop/BIA/Videos/Le%20paradoxe%20ae%CC%81rodyn.mp4" TargetMode="External"/><Relationship Id="rId2" Type="http://schemas.openxmlformats.org/officeDocument/2006/relationships/video" Target="file://localhost/Users/user/Desktop/BIA/Videos/Le%20paradoxe%20ae%CC%81rodyn.mp4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7.png"/><Relationship Id="rId6" Type="http://schemas.microsoft.com/office/2007/relationships/hdphoto" Target="../media/hdphoto2.wdp"/><Relationship Id="rId7" Type="http://schemas.openxmlformats.org/officeDocument/2006/relationships/image" Target="../media/image8.png"/><Relationship Id="rId8" Type="http://schemas.microsoft.com/office/2007/relationships/hdphoto" Target="../media/hdphoto3.wdp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457199"/>
            <a:ext cx="9143999" cy="512140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400" b="0" dirty="0" smtClean="0">
                <a:solidFill>
                  <a:schemeClr val="bg1"/>
                </a:solidFill>
                <a:latin typeface="Helvetica Neue Thin"/>
                <a:cs typeface="Helvetica Neue Thin"/>
              </a:rPr>
              <a:t>Avertissement </a:t>
            </a:r>
            <a:r>
              <a:rPr lang="fr-FR" sz="2400" dirty="0">
                <a:solidFill>
                  <a:schemeClr val="bg1"/>
                </a:solidFill>
                <a:latin typeface="Helvetica Neue Thin"/>
                <a:cs typeface="Helvetica Neue Thin"/>
              </a:rPr>
              <a:t>:</a:t>
            </a:r>
            <a:endParaRPr lang="fr-FR" sz="2400" b="0" dirty="0" smtClean="0">
              <a:solidFill>
                <a:schemeClr val="bg1"/>
              </a:solidFill>
              <a:latin typeface="Helvetica Neue Thin"/>
              <a:cs typeface="Helvetica Neue Thin"/>
            </a:endParaRPr>
          </a:p>
          <a:p>
            <a:pPr algn="ctr">
              <a:spcAft>
                <a:spcPts val="6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Ce support pédagogique est la propriété intellectuelle </a:t>
            </a:r>
          </a:p>
          <a:p>
            <a:pPr algn="ctr">
              <a:spcAft>
                <a:spcPts val="6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de Didier HORN, son concepteur.</a:t>
            </a:r>
          </a:p>
          <a:p>
            <a:pPr algn="ctr">
              <a:spcAft>
                <a:spcPts val="6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Aucune duplication n’est autorisée.</a:t>
            </a:r>
          </a:p>
          <a:p>
            <a:pPr algn="ctr">
              <a:spcAft>
                <a:spcPts val="6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Cet exemplaire a été concédé à </a:t>
            </a: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fr-FR" dirty="0">
                <a:solidFill>
                  <a:srgbClr val="FFF793"/>
                </a:solidFill>
                <a:latin typeface="Helvetica Neue Thin"/>
                <a:cs typeface="Helvetica Neue Thin"/>
              </a:rPr>
              <a:t>L’</a:t>
            </a:r>
            <a:r>
              <a:rPr lang="fr-FR" dirty="0" err="1">
                <a:solidFill>
                  <a:srgbClr val="FFF793"/>
                </a:solidFill>
                <a:latin typeface="Helvetica Neue Thin"/>
                <a:cs typeface="Helvetica Neue Thin"/>
              </a:rPr>
              <a:t>Aéro</a:t>
            </a:r>
            <a:r>
              <a:rPr lang="fr-FR">
                <a:solidFill>
                  <a:srgbClr val="FFF793"/>
                </a:solidFill>
                <a:latin typeface="Helvetica Neue Thin"/>
                <a:cs typeface="Helvetica Neue Thin"/>
              </a:rPr>
              <a:t> Club de l’Est</a:t>
            </a:r>
            <a:endParaRPr lang="fr-FR" cap="all">
              <a:solidFill>
                <a:srgbClr val="FFF793"/>
              </a:solidFill>
              <a:latin typeface="Helvetica Neue Thin"/>
              <a:cs typeface="Helvetica Neue Thin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fr-FR" sz="2400" smtClean="0">
                <a:solidFill>
                  <a:srgbClr val="FFFFFF"/>
                </a:solidFill>
                <a:latin typeface="Helvetica Neue Thin"/>
                <a:cs typeface="Helvetica Neue Thin"/>
              </a:rPr>
              <a:t>dans </a:t>
            </a:r>
            <a:r>
              <a:rPr lang="fr-FR" sz="240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le cadre exclusif de la formation de ses élèves pilote et BIA.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fr-FR" sz="2400" dirty="0">
              <a:solidFill>
                <a:srgbClr val="FFFFFF"/>
              </a:solidFill>
              <a:latin typeface="Helvetica Neue Thin"/>
              <a:cs typeface="Helvetica Neue Thin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fr-FR" sz="2000" i="1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Renseignements, contact : +33 (0) 610.133.137 – </a:t>
            </a:r>
            <a:r>
              <a:rPr lang="fr-FR" sz="2000" i="1" dirty="0" err="1" smtClean="0">
                <a:solidFill>
                  <a:srgbClr val="FFFFFF"/>
                </a:solidFill>
                <a:latin typeface="Helvetica Neue Thin"/>
                <a:cs typeface="Helvetica Neue Thin"/>
              </a:rPr>
              <a:t>horn.ulm@wanadoo.fr</a:t>
            </a:r>
            <a:endParaRPr lang="fr-FR" sz="2000" i="1" dirty="0">
              <a:solidFill>
                <a:srgbClr val="FFFFFF"/>
              </a:solidFill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925354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à coins arrondis 19"/>
          <p:cNvSpPr/>
          <p:nvPr/>
        </p:nvSpPr>
        <p:spPr>
          <a:xfrm>
            <a:off x="1358900" y="2082800"/>
            <a:ext cx="5791200" cy="393700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676400" y="1365250"/>
            <a:ext cx="5791200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et </a:t>
            </a: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notions</a:t>
            </a:r>
            <a:endParaRPr lang="fr-FR" sz="200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Résistance de l’air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Effet venturi et loi de Bernoulli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Eléments indispensables au vol</a:t>
            </a:r>
            <a:endParaRPr lang="fr-FR" sz="200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85451" y="226368"/>
            <a:ext cx="3373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Trebuchet MS"/>
                <a:cs typeface="Trebuchet MS"/>
              </a:rPr>
              <a:t>AERODYNAMIQUE</a:t>
            </a:r>
          </a:p>
        </p:txBody>
      </p:sp>
    </p:spTree>
    <p:extLst>
      <p:ext uri="{BB962C8B-B14F-4D97-AF65-F5344CB8AC3E}">
        <p14:creationId xmlns:p14="http://schemas.microsoft.com/office/powerpoint/2010/main" val="23934223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88"/>
          <p:cNvGrpSpPr>
            <a:grpSpLocks/>
          </p:cNvGrpSpPr>
          <p:nvPr/>
        </p:nvGrpSpPr>
        <p:grpSpPr bwMode="auto">
          <a:xfrm>
            <a:off x="1320002" y="1587500"/>
            <a:ext cx="5037936" cy="4318000"/>
            <a:chOff x="514" y="480"/>
            <a:chExt cx="3595" cy="3360"/>
          </a:xfrm>
        </p:grpSpPr>
        <p:sp>
          <p:nvSpPr>
            <p:cNvPr id="71" name="Text Box 52"/>
            <p:cNvSpPr txBox="1">
              <a:spLocks noChangeArrowheads="1"/>
            </p:cNvSpPr>
            <p:nvPr/>
          </p:nvSpPr>
          <p:spPr bwMode="auto">
            <a:xfrm>
              <a:off x="514" y="1950"/>
              <a:ext cx="1400" cy="239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8000"/>
                  </a:solidFill>
                  <a:latin typeface="Trebuchet MS"/>
                  <a:cs typeface="Trebuchet MS"/>
                </a:rPr>
                <a:t>Vent Relatif</a:t>
              </a:r>
            </a:p>
          </p:txBody>
        </p:sp>
        <p:grpSp>
          <p:nvGrpSpPr>
            <p:cNvPr id="72" name="Group 82"/>
            <p:cNvGrpSpPr>
              <a:grpSpLocks/>
            </p:cNvGrpSpPr>
            <p:nvPr/>
          </p:nvGrpSpPr>
          <p:grpSpPr bwMode="auto">
            <a:xfrm>
              <a:off x="544" y="480"/>
              <a:ext cx="3565" cy="3360"/>
              <a:chOff x="544" y="480"/>
              <a:chExt cx="3565" cy="3360"/>
            </a:xfrm>
          </p:grpSpPr>
          <p:sp>
            <p:nvSpPr>
              <p:cNvPr id="73" name="Line 15"/>
              <p:cNvSpPr>
                <a:spLocks noChangeShapeType="1"/>
              </p:cNvSpPr>
              <p:nvPr/>
            </p:nvSpPr>
            <p:spPr bwMode="auto">
              <a:xfrm>
                <a:off x="598" y="1736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Line 16"/>
              <p:cNvSpPr>
                <a:spLocks noChangeShapeType="1"/>
              </p:cNvSpPr>
              <p:nvPr/>
            </p:nvSpPr>
            <p:spPr bwMode="auto">
              <a:xfrm>
                <a:off x="571" y="2991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" name="Line 17"/>
              <p:cNvSpPr>
                <a:spLocks noChangeShapeType="1"/>
              </p:cNvSpPr>
              <p:nvPr/>
            </p:nvSpPr>
            <p:spPr bwMode="auto">
              <a:xfrm>
                <a:off x="544" y="2792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Line 18"/>
              <p:cNvSpPr>
                <a:spLocks noChangeShapeType="1"/>
              </p:cNvSpPr>
              <p:nvPr/>
            </p:nvSpPr>
            <p:spPr bwMode="auto">
              <a:xfrm>
                <a:off x="562" y="2594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" name="Line 19"/>
              <p:cNvSpPr>
                <a:spLocks noChangeShapeType="1"/>
              </p:cNvSpPr>
              <p:nvPr/>
            </p:nvSpPr>
            <p:spPr bwMode="auto">
              <a:xfrm>
                <a:off x="589" y="2366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Line 20"/>
              <p:cNvSpPr>
                <a:spLocks noChangeShapeType="1"/>
              </p:cNvSpPr>
              <p:nvPr/>
            </p:nvSpPr>
            <p:spPr bwMode="auto">
              <a:xfrm>
                <a:off x="580" y="2172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Line 21"/>
              <p:cNvSpPr>
                <a:spLocks noChangeShapeType="1"/>
              </p:cNvSpPr>
              <p:nvPr/>
            </p:nvSpPr>
            <p:spPr bwMode="auto">
              <a:xfrm>
                <a:off x="607" y="1541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Line 22"/>
              <p:cNvSpPr>
                <a:spLocks noChangeShapeType="1"/>
              </p:cNvSpPr>
              <p:nvPr/>
            </p:nvSpPr>
            <p:spPr bwMode="auto">
              <a:xfrm>
                <a:off x="589" y="1974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Line 23"/>
              <p:cNvSpPr>
                <a:spLocks noChangeShapeType="1"/>
              </p:cNvSpPr>
              <p:nvPr/>
            </p:nvSpPr>
            <p:spPr bwMode="auto">
              <a:xfrm>
                <a:off x="580" y="1343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Line 24"/>
              <p:cNvSpPr>
                <a:spLocks noChangeShapeType="1"/>
              </p:cNvSpPr>
              <p:nvPr/>
            </p:nvSpPr>
            <p:spPr bwMode="auto">
              <a:xfrm>
                <a:off x="571" y="1165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" name="Line 25"/>
              <p:cNvSpPr>
                <a:spLocks noChangeShapeType="1"/>
              </p:cNvSpPr>
              <p:nvPr/>
            </p:nvSpPr>
            <p:spPr bwMode="auto">
              <a:xfrm>
                <a:off x="571" y="3195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84" name="Group 27"/>
              <p:cNvGrpSpPr>
                <a:grpSpLocks/>
              </p:cNvGrpSpPr>
              <p:nvPr/>
            </p:nvGrpSpPr>
            <p:grpSpPr bwMode="auto">
              <a:xfrm>
                <a:off x="1394" y="2793"/>
                <a:ext cx="2250" cy="873"/>
                <a:chOff x="1344" y="2928"/>
                <a:chExt cx="2496" cy="864"/>
              </a:xfrm>
            </p:grpSpPr>
            <p:sp>
              <p:nvSpPr>
                <p:cNvPr id="121" name="Arc 28"/>
                <p:cNvSpPr>
                  <a:spLocks/>
                </p:cNvSpPr>
                <p:nvPr/>
              </p:nvSpPr>
              <p:spPr bwMode="auto">
                <a:xfrm>
                  <a:off x="1824" y="3120"/>
                  <a:ext cx="439" cy="528"/>
                </a:xfrm>
                <a:custGeom>
                  <a:avLst/>
                  <a:gdLst>
                    <a:gd name="T0" fmla="*/ 0 w 17972"/>
                    <a:gd name="T1" fmla="*/ 0 h 21600"/>
                    <a:gd name="T2" fmla="*/ 0 w 17972"/>
                    <a:gd name="T3" fmla="*/ 0 h 21600"/>
                    <a:gd name="T4" fmla="*/ 0 w 1797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7972"/>
                    <a:gd name="T10" fmla="*/ 0 h 21600"/>
                    <a:gd name="T11" fmla="*/ 17972 w 1797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72" h="21600" fill="none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</a:path>
                    <a:path w="17972" h="21600" stroke="0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2" name="Arc 29"/>
                <p:cNvSpPr>
                  <a:spLocks/>
                </p:cNvSpPr>
                <p:nvPr/>
              </p:nvSpPr>
              <p:spPr bwMode="auto">
                <a:xfrm flipV="1">
                  <a:off x="2880" y="2928"/>
                  <a:ext cx="960" cy="864"/>
                </a:xfrm>
                <a:custGeom>
                  <a:avLst/>
                  <a:gdLst>
                    <a:gd name="T0" fmla="*/ 0 w 19003"/>
                    <a:gd name="T1" fmla="*/ 0 h 21600"/>
                    <a:gd name="T2" fmla="*/ 0 w 19003"/>
                    <a:gd name="T3" fmla="*/ 0 h 21600"/>
                    <a:gd name="T4" fmla="*/ 0 w 1900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003"/>
                    <a:gd name="T10" fmla="*/ 0 h 21600"/>
                    <a:gd name="T11" fmla="*/ 19003 w 1900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003" h="21600" fill="none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</a:path>
                    <a:path w="19003" h="21600" stroke="0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3" name="Arc 30"/>
                <p:cNvSpPr>
                  <a:spLocks/>
                </p:cNvSpPr>
                <p:nvPr/>
              </p:nvSpPr>
              <p:spPr bwMode="auto">
                <a:xfrm flipH="1" flipV="1">
                  <a:off x="2250" y="3120"/>
                  <a:ext cx="630" cy="672"/>
                </a:xfrm>
                <a:custGeom>
                  <a:avLst/>
                  <a:gdLst>
                    <a:gd name="T0" fmla="*/ 0 w 19977"/>
                    <a:gd name="T1" fmla="*/ 0 h 21600"/>
                    <a:gd name="T2" fmla="*/ 0 w 19977"/>
                    <a:gd name="T3" fmla="*/ 0 h 21600"/>
                    <a:gd name="T4" fmla="*/ 0 w 1997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977"/>
                    <a:gd name="T10" fmla="*/ 0 h 21600"/>
                    <a:gd name="T11" fmla="*/ 19977 w 1997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977" h="21600" fill="none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</a:path>
                    <a:path w="19977" h="21600" stroke="0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 type="triangle" w="med" len="med"/>
                  <a:tailEnd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4" name="Line 31"/>
                <p:cNvSpPr>
                  <a:spLocks noChangeShapeType="1"/>
                </p:cNvSpPr>
                <p:nvPr/>
              </p:nvSpPr>
              <p:spPr bwMode="auto">
                <a:xfrm>
                  <a:off x="1344" y="3120"/>
                  <a:ext cx="432" cy="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85" name="Group 32"/>
              <p:cNvGrpSpPr>
                <a:grpSpLocks/>
              </p:cNvGrpSpPr>
              <p:nvPr/>
            </p:nvGrpSpPr>
            <p:grpSpPr bwMode="auto">
              <a:xfrm>
                <a:off x="1344" y="3011"/>
                <a:ext cx="2350" cy="829"/>
                <a:chOff x="1344" y="2928"/>
                <a:chExt cx="2496" cy="864"/>
              </a:xfrm>
            </p:grpSpPr>
            <p:sp>
              <p:nvSpPr>
                <p:cNvPr id="117" name="Arc 33"/>
                <p:cNvSpPr>
                  <a:spLocks/>
                </p:cNvSpPr>
                <p:nvPr/>
              </p:nvSpPr>
              <p:spPr bwMode="auto">
                <a:xfrm>
                  <a:off x="1824" y="3120"/>
                  <a:ext cx="439" cy="528"/>
                </a:xfrm>
                <a:custGeom>
                  <a:avLst/>
                  <a:gdLst>
                    <a:gd name="T0" fmla="*/ 0 w 17972"/>
                    <a:gd name="T1" fmla="*/ 0 h 21600"/>
                    <a:gd name="T2" fmla="*/ 0 w 17972"/>
                    <a:gd name="T3" fmla="*/ 0 h 21600"/>
                    <a:gd name="T4" fmla="*/ 0 w 1797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7972"/>
                    <a:gd name="T10" fmla="*/ 0 h 21600"/>
                    <a:gd name="T11" fmla="*/ 17972 w 1797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72" h="21600" fill="none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</a:path>
                    <a:path w="17972" h="21600" stroke="0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8" name="Arc 34"/>
                <p:cNvSpPr>
                  <a:spLocks/>
                </p:cNvSpPr>
                <p:nvPr/>
              </p:nvSpPr>
              <p:spPr bwMode="auto">
                <a:xfrm flipV="1">
                  <a:off x="2880" y="2928"/>
                  <a:ext cx="960" cy="864"/>
                </a:xfrm>
                <a:custGeom>
                  <a:avLst/>
                  <a:gdLst>
                    <a:gd name="T0" fmla="*/ 0 w 19003"/>
                    <a:gd name="T1" fmla="*/ 0 h 21600"/>
                    <a:gd name="T2" fmla="*/ 0 w 19003"/>
                    <a:gd name="T3" fmla="*/ 0 h 21600"/>
                    <a:gd name="T4" fmla="*/ 0 w 1900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003"/>
                    <a:gd name="T10" fmla="*/ 0 h 21600"/>
                    <a:gd name="T11" fmla="*/ 19003 w 1900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003" h="21600" fill="none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</a:path>
                    <a:path w="19003" h="21600" stroke="0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9" name="Arc 35"/>
                <p:cNvSpPr>
                  <a:spLocks/>
                </p:cNvSpPr>
                <p:nvPr/>
              </p:nvSpPr>
              <p:spPr bwMode="auto">
                <a:xfrm flipH="1" flipV="1">
                  <a:off x="2250" y="3120"/>
                  <a:ext cx="630" cy="672"/>
                </a:xfrm>
                <a:custGeom>
                  <a:avLst/>
                  <a:gdLst>
                    <a:gd name="T0" fmla="*/ 0 w 19977"/>
                    <a:gd name="T1" fmla="*/ 0 h 21600"/>
                    <a:gd name="T2" fmla="*/ 0 w 19977"/>
                    <a:gd name="T3" fmla="*/ 0 h 21600"/>
                    <a:gd name="T4" fmla="*/ 0 w 1997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977"/>
                    <a:gd name="T10" fmla="*/ 0 h 21600"/>
                    <a:gd name="T11" fmla="*/ 19977 w 1997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977" h="21600" fill="none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</a:path>
                    <a:path w="19977" h="21600" stroke="0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 type="triangle" w="med" len="med"/>
                  <a:tailEnd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0" name="Line 36"/>
                <p:cNvSpPr>
                  <a:spLocks noChangeShapeType="1"/>
                </p:cNvSpPr>
                <p:nvPr/>
              </p:nvSpPr>
              <p:spPr bwMode="auto">
                <a:xfrm>
                  <a:off x="1344" y="3120"/>
                  <a:ext cx="432" cy="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86" name="Line 37"/>
              <p:cNvSpPr>
                <a:spLocks noChangeShapeType="1"/>
              </p:cNvSpPr>
              <p:nvPr/>
            </p:nvSpPr>
            <p:spPr bwMode="auto">
              <a:xfrm>
                <a:off x="1367" y="2793"/>
                <a:ext cx="437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Arc 38"/>
              <p:cNvSpPr>
                <a:spLocks/>
              </p:cNvSpPr>
              <p:nvPr/>
            </p:nvSpPr>
            <p:spPr bwMode="auto">
              <a:xfrm>
                <a:off x="1844" y="2793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Arc 41"/>
              <p:cNvSpPr>
                <a:spLocks/>
              </p:cNvSpPr>
              <p:nvPr/>
            </p:nvSpPr>
            <p:spPr bwMode="auto">
              <a:xfrm rot="10758896" flipH="1">
                <a:off x="1876" y="804"/>
                <a:ext cx="395" cy="534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Arc 42"/>
              <p:cNvSpPr>
                <a:spLocks/>
              </p:cNvSpPr>
              <p:nvPr/>
            </p:nvSpPr>
            <p:spPr bwMode="auto">
              <a:xfrm rot="10758896" flipH="1" flipV="1">
                <a:off x="2828" y="644"/>
                <a:ext cx="865" cy="873"/>
              </a:xfrm>
              <a:custGeom>
                <a:avLst/>
                <a:gdLst>
                  <a:gd name="T0" fmla="*/ 0 w 19003"/>
                  <a:gd name="T1" fmla="*/ 0 h 21600"/>
                  <a:gd name="T2" fmla="*/ 0 w 19003"/>
                  <a:gd name="T3" fmla="*/ 0 h 21600"/>
                  <a:gd name="T4" fmla="*/ 0 w 1900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003"/>
                  <a:gd name="T10" fmla="*/ 0 h 21600"/>
                  <a:gd name="T11" fmla="*/ 19003 w 1900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03" h="21600" fill="none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</a:path>
                  <a:path w="19003" h="21600" stroke="0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" name="Arc 43"/>
              <p:cNvSpPr>
                <a:spLocks/>
              </p:cNvSpPr>
              <p:nvPr/>
            </p:nvSpPr>
            <p:spPr bwMode="auto">
              <a:xfrm rot="10758896" flipV="1">
                <a:off x="2260" y="653"/>
                <a:ext cx="568" cy="679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Line 44"/>
              <p:cNvSpPr>
                <a:spLocks noChangeShapeType="1"/>
              </p:cNvSpPr>
              <p:nvPr/>
            </p:nvSpPr>
            <p:spPr bwMode="auto">
              <a:xfrm rot="10758896" flipH="1">
                <a:off x="1398" y="1344"/>
                <a:ext cx="437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92" name="Group 45"/>
              <p:cNvGrpSpPr>
                <a:grpSpLocks/>
              </p:cNvGrpSpPr>
              <p:nvPr/>
            </p:nvGrpSpPr>
            <p:grpSpPr bwMode="auto">
              <a:xfrm rot="10758896" flipH="1">
                <a:off x="1393" y="480"/>
                <a:ext cx="2349" cy="829"/>
                <a:chOff x="1345" y="2928"/>
                <a:chExt cx="2495" cy="864"/>
              </a:xfrm>
            </p:grpSpPr>
            <p:sp>
              <p:nvSpPr>
                <p:cNvPr id="113" name="Arc 46"/>
                <p:cNvSpPr>
                  <a:spLocks/>
                </p:cNvSpPr>
                <p:nvPr/>
              </p:nvSpPr>
              <p:spPr bwMode="auto">
                <a:xfrm>
                  <a:off x="1824" y="3120"/>
                  <a:ext cx="439" cy="528"/>
                </a:xfrm>
                <a:custGeom>
                  <a:avLst/>
                  <a:gdLst>
                    <a:gd name="T0" fmla="*/ 0 w 17972"/>
                    <a:gd name="T1" fmla="*/ 0 h 21600"/>
                    <a:gd name="T2" fmla="*/ 0 w 17972"/>
                    <a:gd name="T3" fmla="*/ 0 h 21600"/>
                    <a:gd name="T4" fmla="*/ 0 w 1797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7972"/>
                    <a:gd name="T10" fmla="*/ 0 h 21600"/>
                    <a:gd name="T11" fmla="*/ 17972 w 1797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72" h="21600" fill="none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</a:path>
                    <a:path w="17972" h="21600" stroke="0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4" name="Arc 47"/>
                <p:cNvSpPr>
                  <a:spLocks/>
                </p:cNvSpPr>
                <p:nvPr/>
              </p:nvSpPr>
              <p:spPr bwMode="auto">
                <a:xfrm flipV="1">
                  <a:off x="2880" y="2928"/>
                  <a:ext cx="960" cy="864"/>
                </a:xfrm>
                <a:custGeom>
                  <a:avLst/>
                  <a:gdLst>
                    <a:gd name="T0" fmla="*/ 0 w 19003"/>
                    <a:gd name="T1" fmla="*/ 0 h 21600"/>
                    <a:gd name="T2" fmla="*/ 0 w 19003"/>
                    <a:gd name="T3" fmla="*/ 0 h 21600"/>
                    <a:gd name="T4" fmla="*/ 0 w 1900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003"/>
                    <a:gd name="T10" fmla="*/ 0 h 21600"/>
                    <a:gd name="T11" fmla="*/ 19003 w 1900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003" h="21600" fill="none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</a:path>
                    <a:path w="19003" h="21600" stroke="0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5" name="Arc 48"/>
                <p:cNvSpPr>
                  <a:spLocks/>
                </p:cNvSpPr>
                <p:nvPr/>
              </p:nvSpPr>
              <p:spPr bwMode="auto">
                <a:xfrm flipH="1" flipV="1">
                  <a:off x="2250" y="3120"/>
                  <a:ext cx="630" cy="672"/>
                </a:xfrm>
                <a:custGeom>
                  <a:avLst/>
                  <a:gdLst>
                    <a:gd name="T0" fmla="*/ 0 w 19977"/>
                    <a:gd name="T1" fmla="*/ 0 h 21600"/>
                    <a:gd name="T2" fmla="*/ 0 w 19977"/>
                    <a:gd name="T3" fmla="*/ 0 h 21600"/>
                    <a:gd name="T4" fmla="*/ 0 w 1997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977"/>
                    <a:gd name="T10" fmla="*/ 0 h 21600"/>
                    <a:gd name="T11" fmla="*/ 19977 w 1997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977" h="21600" fill="none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</a:path>
                    <a:path w="19977" h="21600" stroke="0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 type="triangle" w="med" len="med"/>
                  <a:tailEnd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6" name="Line 49"/>
                <p:cNvSpPr>
                  <a:spLocks noChangeShapeType="1"/>
                </p:cNvSpPr>
                <p:nvPr/>
              </p:nvSpPr>
              <p:spPr bwMode="auto">
                <a:xfrm>
                  <a:off x="1345" y="3100"/>
                  <a:ext cx="432" cy="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93" name="Line 50"/>
              <p:cNvSpPr>
                <a:spLocks noChangeShapeType="1"/>
              </p:cNvSpPr>
              <p:nvPr/>
            </p:nvSpPr>
            <p:spPr bwMode="auto">
              <a:xfrm rot="10758896" flipH="1">
                <a:off x="1450" y="1539"/>
                <a:ext cx="4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4" name="Arc 51"/>
              <p:cNvSpPr>
                <a:spLocks/>
              </p:cNvSpPr>
              <p:nvPr/>
            </p:nvSpPr>
            <p:spPr bwMode="auto">
              <a:xfrm rot="10758896" flipH="1">
                <a:off x="1897" y="999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Line 55"/>
              <p:cNvSpPr>
                <a:spLocks noChangeShapeType="1"/>
              </p:cNvSpPr>
              <p:nvPr/>
            </p:nvSpPr>
            <p:spPr bwMode="auto">
              <a:xfrm>
                <a:off x="1424" y="1742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Line 56"/>
              <p:cNvSpPr>
                <a:spLocks noChangeShapeType="1"/>
              </p:cNvSpPr>
              <p:nvPr/>
            </p:nvSpPr>
            <p:spPr bwMode="auto">
              <a:xfrm>
                <a:off x="1424" y="2174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Line 57"/>
              <p:cNvSpPr>
                <a:spLocks noChangeShapeType="1"/>
              </p:cNvSpPr>
              <p:nvPr/>
            </p:nvSpPr>
            <p:spPr bwMode="auto">
              <a:xfrm>
                <a:off x="1416" y="1974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" name="Line 58"/>
              <p:cNvSpPr>
                <a:spLocks noChangeShapeType="1"/>
              </p:cNvSpPr>
              <p:nvPr/>
            </p:nvSpPr>
            <p:spPr bwMode="auto">
              <a:xfrm>
                <a:off x="1436" y="2366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" name="Line 59"/>
              <p:cNvSpPr>
                <a:spLocks noChangeShapeType="1"/>
              </p:cNvSpPr>
              <p:nvPr/>
            </p:nvSpPr>
            <p:spPr bwMode="auto">
              <a:xfrm>
                <a:off x="1388" y="2594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Arc 60"/>
              <p:cNvSpPr>
                <a:spLocks/>
              </p:cNvSpPr>
              <p:nvPr/>
            </p:nvSpPr>
            <p:spPr bwMode="auto">
              <a:xfrm rot="10758896" flipH="1">
                <a:off x="2033" y="1435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Arc 61"/>
              <p:cNvSpPr>
                <a:spLocks/>
              </p:cNvSpPr>
              <p:nvPr/>
            </p:nvSpPr>
            <p:spPr bwMode="auto">
              <a:xfrm rot="10758896" flipH="1">
                <a:off x="2021" y="1195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Arc 62"/>
              <p:cNvSpPr>
                <a:spLocks/>
              </p:cNvSpPr>
              <p:nvPr/>
            </p:nvSpPr>
            <p:spPr bwMode="auto">
              <a:xfrm>
                <a:off x="2040" y="2185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Arc 63"/>
              <p:cNvSpPr>
                <a:spLocks/>
              </p:cNvSpPr>
              <p:nvPr/>
            </p:nvSpPr>
            <p:spPr bwMode="auto">
              <a:xfrm>
                <a:off x="2068" y="2381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Arc 64"/>
              <p:cNvSpPr>
                <a:spLocks/>
              </p:cNvSpPr>
              <p:nvPr/>
            </p:nvSpPr>
            <p:spPr bwMode="auto">
              <a:xfrm>
                <a:off x="2024" y="2601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Arc 67"/>
              <p:cNvSpPr>
                <a:spLocks/>
              </p:cNvSpPr>
              <p:nvPr/>
            </p:nvSpPr>
            <p:spPr bwMode="auto">
              <a:xfrm rot="18445144" flipV="1">
                <a:off x="3206" y="2329"/>
                <a:ext cx="865" cy="873"/>
              </a:xfrm>
              <a:custGeom>
                <a:avLst/>
                <a:gdLst>
                  <a:gd name="T0" fmla="*/ 0 w 19003"/>
                  <a:gd name="T1" fmla="*/ 0 h 21600"/>
                  <a:gd name="T2" fmla="*/ 0 w 19003"/>
                  <a:gd name="T3" fmla="*/ 0 h 21600"/>
                  <a:gd name="T4" fmla="*/ 0 w 1900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003"/>
                  <a:gd name="T10" fmla="*/ 0 h 21600"/>
                  <a:gd name="T11" fmla="*/ 19003 w 1900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03" h="21600" fill="none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</a:path>
                  <a:path w="19003" h="21600" stroke="0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Arc 68"/>
              <p:cNvSpPr>
                <a:spLocks/>
              </p:cNvSpPr>
              <p:nvPr/>
            </p:nvSpPr>
            <p:spPr bwMode="auto">
              <a:xfrm rot="-7637344" flipH="1" flipV="1">
                <a:off x="3290" y="2482"/>
                <a:ext cx="568" cy="679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" name="Arc 70"/>
              <p:cNvSpPr>
                <a:spLocks/>
              </p:cNvSpPr>
              <p:nvPr/>
            </p:nvSpPr>
            <p:spPr bwMode="auto">
              <a:xfrm rot="19069589" flipV="1">
                <a:off x="3320" y="1053"/>
                <a:ext cx="568" cy="679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" name="Arc 76"/>
              <p:cNvSpPr>
                <a:spLocks/>
              </p:cNvSpPr>
              <p:nvPr/>
            </p:nvSpPr>
            <p:spPr bwMode="auto">
              <a:xfrm rot="-7465073" flipH="1" flipV="1">
                <a:off x="3240" y="1092"/>
                <a:ext cx="865" cy="873"/>
              </a:xfrm>
              <a:custGeom>
                <a:avLst/>
                <a:gdLst>
                  <a:gd name="T0" fmla="*/ 0 w 19003"/>
                  <a:gd name="T1" fmla="*/ 0 h 21600"/>
                  <a:gd name="T2" fmla="*/ 0 w 19003"/>
                  <a:gd name="T3" fmla="*/ 0 h 21600"/>
                  <a:gd name="T4" fmla="*/ 0 w 1900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003"/>
                  <a:gd name="T10" fmla="*/ 0 h 21600"/>
                  <a:gd name="T11" fmla="*/ 19003 w 1900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03" h="21600" fill="none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</a:path>
                  <a:path w="19003" h="21600" stroke="0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" name="Freeform 78"/>
              <p:cNvSpPr>
                <a:spLocks/>
              </p:cNvSpPr>
              <p:nvPr/>
            </p:nvSpPr>
            <p:spPr bwMode="auto">
              <a:xfrm>
                <a:off x="3171" y="1092"/>
                <a:ext cx="332" cy="397"/>
              </a:xfrm>
              <a:custGeom>
                <a:avLst/>
                <a:gdLst>
                  <a:gd name="T0" fmla="*/ 117 w 332"/>
                  <a:gd name="T1" fmla="*/ 0 h 397"/>
                  <a:gd name="T2" fmla="*/ 249 w 332"/>
                  <a:gd name="T3" fmla="*/ 48 h 397"/>
                  <a:gd name="T4" fmla="*/ 324 w 332"/>
                  <a:gd name="T5" fmla="*/ 165 h 397"/>
                  <a:gd name="T6" fmla="*/ 294 w 332"/>
                  <a:gd name="T7" fmla="*/ 306 h 397"/>
                  <a:gd name="T8" fmla="*/ 198 w 332"/>
                  <a:gd name="T9" fmla="*/ 384 h 397"/>
                  <a:gd name="T10" fmla="*/ 81 w 332"/>
                  <a:gd name="T11" fmla="*/ 384 h 397"/>
                  <a:gd name="T12" fmla="*/ 0 w 332"/>
                  <a:gd name="T13" fmla="*/ 324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2"/>
                  <a:gd name="T22" fmla="*/ 0 h 397"/>
                  <a:gd name="T23" fmla="*/ 332 w 332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2" h="397">
                    <a:moveTo>
                      <a:pt x="117" y="0"/>
                    </a:moveTo>
                    <a:cubicBezTo>
                      <a:pt x="170" y="10"/>
                      <a:pt x="214" y="20"/>
                      <a:pt x="249" y="48"/>
                    </a:cubicBezTo>
                    <a:cubicBezTo>
                      <a:pt x="284" y="76"/>
                      <a:pt x="316" y="122"/>
                      <a:pt x="324" y="165"/>
                    </a:cubicBezTo>
                    <a:cubicBezTo>
                      <a:pt x="332" y="208"/>
                      <a:pt x="315" y="270"/>
                      <a:pt x="294" y="306"/>
                    </a:cubicBezTo>
                    <a:cubicBezTo>
                      <a:pt x="273" y="342"/>
                      <a:pt x="233" y="371"/>
                      <a:pt x="198" y="384"/>
                    </a:cubicBezTo>
                    <a:cubicBezTo>
                      <a:pt x="163" y="397"/>
                      <a:pt x="114" y="394"/>
                      <a:pt x="81" y="384"/>
                    </a:cubicBezTo>
                    <a:cubicBezTo>
                      <a:pt x="48" y="374"/>
                      <a:pt x="17" y="336"/>
                      <a:pt x="0" y="324"/>
                    </a:cubicBezTo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" name="Freeform 79"/>
              <p:cNvSpPr>
                <a:spLocks/>
              </p:cNvSpPr>
              <p:nvPr/>
            </p:nvSpPr>
            <p:spPr bwMode="auto">
              <a:xfrm rot="2932093">
                <a:off x="3241" y="1528"/>
                <a:ext cx="332" cy="397"/>
              </a:xfrm>
              <a:custGeom>
                <a:avLst/>
                <a:gdLst>
                  <a:gd name="T0" fmla="*/ 117 w 332"/>
                  <a:gd name="T1" fmla="*/ 0 h 397"/>
                  <a:gd name="T2" fmla="*/ 249 w 332"/>
                  <a:gd name="T3" fmla="*/ 48 h 397"/>
                  <a:gd name="T4" fmla="*/ 324 w 332"/>
                  <a:gd name="T5" fmla="*/ 165 h 397"/>
                  <a:gd name="T6" fmla="*/ 294 w 332"/>
                  <a:gd name="T7" fmla="*/ 306 h 397"/>
                  <a:gd name="T8" fmla="*/ 198 w 332"/>
                  <a:gd name="T9" fmla="*/ 384 h 397"/>
                  <a:gd name="T10" fmla="*/ 81 w 332"/>
                  <a:gd name="T11" fmla="*/ 384 h 397"/>
                  <a:gd name="T12" fmla="*/ 0 w 332"/>
                  <a:gd name="T13" fmla="*/ 324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2"/>
                  <a:gd name="T22" fmla="*/ 0 h 397"/>
                  <a:gd name="T23" fmla="*/ 332 w 332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2" h="397">
                    <a:moveTo>
                      <a:pt x="117" y="0"/>
                    </a:moveTo>
                    <a:cubicBezTo>
                      <a:pt x="170" y="10"/>
                      <a:pt x="214" y="20"/>
                      <a:pt x="249" y="48"/>
                    </a:cubicBezTo>
                    <a:cubicBezTo>
                      <a:pt x="284" y="76"/>
                      <a:pt x="316" y="122"/>
                      <a:pt x="324" y="165"/>
                    </a:cubicBezTo>
                    <a:cubicBezTo>
                      <a:pt x="332" y="208"/>
                      <a:pt x="315" y="270"/>
                      <a:pt x="294" y="306"/>
                    </a:cubicBezTo>
                    <a:cubicBezTo>
                      <a:pt x="273" y="342"/>
                      <a:pt x="233" y="371"/>
                      <a:pt x="198" y="384"/>
                    </a:cubicBezTo>
                    <a:cubicBezTo>
                      <a:pt x="163" y="397"/>
                      <a:pt x="114" y="394"/>
                      <a:pt x="81" y="384"/>
                    </a:cubicBezTo>
                    <a:cubicBezTo>
                      <a:pt x="48" y="374"/>
                      <a:pt x="17" y="336"/>
                      <a:pt x="0" y="324"/>
                    </a:cubicBezTo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" name="Freeform 80"/>
              <p:cNvSpPr>
                <a:spLocks/>
              </p:cNvSpPr>
              <p:nvPr/>
            </p:nvSpPr>
            <p:spPr bwMode="auto">
              <a:xfrm rot="18667907" flipV="1">
                <a:off x="3209" y="2312"/>
                <a:ext cx="332" cy="397"/>
              </a:xfrm>
              <a:custGeom>
                <a:avLst/>
                <a:gdLst>
                  <a:gd name="T0" fmla="*/ 117 w 332"/>
                  <a:gd name="T1" fmla="*/ 0 h 397"/>
                  <a:gd name="T2" fmla="*/ 249 w 332"/>
                  <a:gd name="T3" fmla="*/ 48 h 397"/>
                  <a:gd name="T4" fmla="*/ 324 w 332"/>
                  <a:gd name="T5" fmla="*/ 165 h 397"/>
                  <a:gd name="T6" fmla="*/ 294 w 332"/>
                  <a:gd name="T7" fmla="*/ 306 h 397"/>
                  <a:gd name="T8" fmla="*/ 198 w 332"/>
                  <a:gd name="T9" fmla="*/ 384 h 397"/>
                  <a:gd name="T10" fmla="*/ 81 w 332"/>
                  <a:gd name="T11" fmla="*/ 384 h 397"/>
                  <a:gd name="T12" fmla="*/ 0 w 332"/>
                  <a:gd name="T13" fmla="*/ 324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2"/>
                  <a:gd name="T22" fmla="*/ 0 h 397"/>
                  <a:gd name="T23" fmla="*/ 332 w 332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2" h="397">
                    <a:moveTo>
                      <a:pt x="117" y="0"/>
                    </a:moveTo>
                    <a:cubicBezTo>
                      <a:pt x="170" y="10"/>
                      <a:pt x="214" y="20"/>
                      <a:pt x="249" y="48"/>
                    </a:cubicBezTo>
                    <a:cubicBezTo>
                      <a:pt x="284" y="76"/>
                      <a:pt x="316" y="122"/>
                      <a:pt x="324" y="165"/>
                    </a:cubicBezTo>
                    <a:cubicBezTo>
                      <a:pt x="332" y="208"/>
                      <a:pt x="315" y="270"/>
                      <a:pt x="294" y="306"/>
                    </a:cubicBezTo>
                    <a:cubicBezTo>
                      <a:pt x="273" y="342"/>
                      <a:pt x="233" y="371"/>
                      <a:pt x="198" y="384"/>
                    </a:cubicBezTo>
                    <a:cubicBezTo>
                      <a:pt x="163" y="397"/>
                      <a:pt x="114" y="394"/>
                      <a:pt x="81" y="384"/>
                    </a:cubicBezTo>
                    <a:cubicBezTo>
                      <a:pt x="48" y="374"/>
                      <a:pt x="17" y="336"/>
                      <a:pt x="0" y="324"/>
                    </a:cubicBezTo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" name="Freeform 81"/>
              <p:cNvSpPr>
                <a:spLocks/>
              </p:cNvSpPr>
              <p:nvPr/>
            </p:nvSpPr>
            <p:spPr bwMode="auto">
              <a:xfrm flipV="1">
                <a:off x="3139" y="2844"/>
                <a:ext cx="332" cy="397"/>
              </a:xfrm>
              <a:custGeom>
                <a:avLst/>
                <a:gdLst>
                  <a:gd name="T0" fmla="*/ 117 w 332"/>
                  <a:gd name="T1" fmla="*/ 0 h 397"/>
                  <a:gd name="T2" fmla="*/ 249 w 332"/>
                  <a:gd name="T3" fmla="*/ 48 h 397"/>
                  <a:gd name="T4" fmla="*/ 324 w 332"/>
                  <a:gd name="T5" fmla="*/ 165 h 397"/>
                  <a:gd name="T6" fmla="*/ 294 w 332"/>
                  <a:gd name="T7" fmla="*/ 306 h 397"/>
                  <a:gd name="T8" fmla="*/ 198 w 332"/>
                  <a:gd name="T9" fmla="*/ 384 h 397"/>
                  <a:gd name="T10" fmla="*/ 81 w 332"/>
                  <a:gd name="T11" fmla="*/ 384 h 397"/>
                  <a:gd name="T12" fmla="*/ 0 w 332"/>
                  <a:gd name="T13" fmla="*/ 324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2"/>
                  <a:gd name="T22" fmla="*/ 0 h 397"/>
                  <a:gd name="T23" fmla="*/ 332 w 332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2" h="397">
                    <a:moveTo>
                      <a:pt x="117" y="0"/>
                    </a:moveTo>
                    <a:cubicBezTo>
                      <a:pt x="170" y="10"/>
                      <a:pt x="214" y="20"/>
                      <a:pt x="249" y="48"/>
                    </a:cubicBezTo>
                    <a:cubicBezTo>
                      <a:pt x="284" y="76"/>
                      <a:pt x="316" y="122"/>
                      <a:pt x="324" y="165"/>
                    </a:cubicBezTo>
                    <a:cubicBezTo>
                      <a:pt x="332" y="208"/>
                      <a:pt x="315" y="270"/>
                      <a:pt x="294" y="306"/>
                    </a:cubicBezTo>
                    <a:cubicBezTo>
                      <a:pt x="273" y="342"/>
                      <a:pt x="233" y="371"/>
                      <a:pt x="198" y="384"/>
                    </a:cubicBezTo>
                    <a:cubicBezTo>
                      <a:pt x="163" y="397"/>
                      <a:pt x="114" y="394"/>
                      <a:pt x="81" y="384"/>
                    </a:cubicBezTo>
                    <a:cubicBezTo>
                      <a:pt x="48" y="374"/>
                      <a:pt x="17" y="336"/>
                      <a:pt x="0" y="324"/>
                    </a:cubicBezTo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" name="Grouper 1"/>
          <p:cNvGrpSpPr/>
          <p:nvPr/>
        </p:nvGrpSpPr>
        <p:grpSpPr>
          <a:xfrm>
            <a:off x="1460500" y="3530600"/>
            <a:ext cx="1828200" cy="1244499"/>
            <a:chOff x="1460500" y="3530600"/>
            <a:chExt cx="1828200" cy="1244499"/>
          </a:xfrm>
        </p:grpSpPr>
        <p:sp>
          <p:nvSpPr>
            <p:cNvPr id="4192" name="AutoShape 96"/>
            <p:cNvSpPr>
              <a:spLocks noChangeAspect="1" noChangeArrowheads="1"/>
            </p:cNvSpPr>
            <p:nvPr/>
          </p:nvSpPr>
          <p:spPr bwMode="auto">
            <a:xfrm>
              <a:off x="2838894" y="3530600"/>
              <a:ext cx="449806" cy="421693"/>
            </a:xfrm>
            <a:prstGeom prst="plus">
              <a:avLst>
                <a:gd name="adj" fmla="val 36111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7" name="Bulle rectangulaire à coins arrondis 66"/>
            <p:cNvSpPr/>
            <p:nvPr/>
          </p:nvSpPr>
          <p:spPr>
            <a:xfrm>
              <a:off x="1460500" y="4432301"/>
              <a:ext cx="1208100" cy="342798"/>
            </a:xfrm>
            <a:prstGeom prst="wedgeRoundRectCallout">
              <a:avLst>
                <a:gd name="adj1" fmla="val 72655"/>
                <a:gd name="adj2" fmla="val -214733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0" dirty="0" smtClean="0">
                  <a:solidFill>
                    <a:srgbClr val="1B587C"/>
                  </a:solidFill>
                  <a:latin typeface="Trebuchet MS"/>
                  <a:cs typeface="Trebuchet MS"/>
                </a:rPr>
                <a:t>Surpression</a:t>
              </a:r>
              <a:endParaRPr lang="fr-FR" sz="1400" b="0" dirty="0">
                <a:solidFill>
                  <a:srgbClr val="1B587C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4" name="Grouper 3"/>
          <p:cNvGrpSpPr/>
          <p:nvPr/>
        </p:nvGrpSpPr>
        <p:grpSpPr>
          <a:xfrm>
            <a:off x="5888026" y="3683537"/>
            <a:ext cx="1559974" cy="1193162"/>
            <a:chOff x="5888026" y="3683537"/>
            <a:chExt cx="1559974" cy="1193162"/>
          </a:xfrm>
        </p:grpSpPr>
        <p:sp>
          <p:nvSpPr>
            <p:cNvPr id="4193" name="Rectangle 97"/>
            <p:cNvSpPr>
              <a:spLocks noChangeAspect="1" noChangeArrowheads="1"/>
            </p:cNvSpPr>
            <p:nvPr/>
          </p:nvSpPr>
          <p:spPr bwMode="auto">
            <a:xfrm>
              <a:off x="5888026" y="3683537"/>
              <a:ext cx="443974" cy="11892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Bulle rectangulaire à coins arrondis 67"/>
            <p:cNvSpPr/>
            <p:nvPr/>
          </p:nvSpPr>
          <p:spPr>
            <a:xfrm>
              <a:off x="6311900" y="4533901"/>
              <a:ext cx="1136100" cy="342798"/>
            </a:xfrm>
            <a:prstGeom prst="wedgeRoundRectCallout">
              <a:avLst>
                <a:gd name="adj1" fmla="val -70951"/>
                <a:gd name="adj2" fmla="val -242779"/>
                <a:gd name="adj3" fmla="val 16667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0" dirty="0" smtClean="0">
                  <a:solidFill>
                    <a:schemeClr val="accent2"/>
                  </a:solidFill>
                  <a:latin typeface="Trebuchet MS"/>
                  <a:cs typeface="Trebuchet MS"/>
                </a:rPr>
                <a:t>Dépression</a:t>
              </a:r>
              <a:endParaRPr lang="fr-FR" sz="1400" b="0" dirty="0">
                <a:solidFill>
                  <a:schemeClr val="accent2"/>
                </a:solidFill>
                <a:latin typeface="Trebuchet MS"/>
                <a:cs typeface="Trebuchet MS"/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8001" y="1930401"/>
            <a:ext cx="612000" cy="3556000"/>
          </a:xfrm>
          <a:prstGeom prst="rect">
            <a:avLst/>
          </a:prstGeom>
        </p:spPr>
      </p:pic>
      <p:grpSp>
        <p:nvGrpSpPr>
          <p:cNvPr id="125" name="Group 79"/>
          <p:cNvGrpSpPr>
            <a:grpSpLocks noChangeAspect="1"/>
          </p:cNvGrpSpPr>
          <p:nvPr/>
        </p:nvGrpSpPr>
        <p:grpSpPr bwMode="auto">
          <a:xfrm>
            <a:off x="3700743" y="1896954"/>
            <a:ext cx="606145" cy="3575159"/>
            <a:chOff x="2255" y="840"/>
            <a:chExt cx="442" cy="2607"/>
          </a:xfrm>
        </p:grpSpPr>
        <p:sp>
          <p:nvSpPr>
            <p:cNvPr id="126" name="AutoShape 72"/>
            <p:cNvSpPr>
              <a:spLocks noChangeArrowheads="1"/>
            </p:cNvSpPr>
            <p:nvPr/>
          </p:nvSpPr>
          <p:spPr bwMode="auto">
            <a:xfrm>
              <a:off x="2268" y="2052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AutoShape 73"/>
            <p:cNvSpPr>
              <a:spLocks noChangeArrowheads="1"/>
            </p:cNvSpPr>
            <p:nvPr/>
          </p:nvSpPr>
          <p:spPr bwMode="auto">
            <a:xfrm>
              <a:off x="2271" y="3185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AutoShape 74"/>
            <p:cNvSpPr>
              <a:spLocks noChangeArrowheads="1"/>
            </p:cNvSpPr>
            <p:nvPr/>
          </p:nvSpPr>
          <p:spPr bwMode="auto">
            <a:xfrm>
              <a:off x="2255" y="840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AutoShape 75"/>
            <p:cNvSpPr>
              <a:spLocks noChangeArrowheads="1"/>
            </p:cNvSpPr>
            <p:nvPr/>
          </p:nvSpPr>
          <p:spPr bwMode="auto">
            <a:xfrm>
              <a:off x="2260" y="1233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AutoShape 76"/>
            <p:cNvSpPr>
              <a:spLocks noChangeArrowheads="1"/>
            </p:cNvSpPr>
            <p:nvPr/>
          </p:nvSpPr>
          <p:spPr bwMode="auto">
            <a:xfrm>
              <a:off x="2271" y="2797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AutoShape 77"/>
            <p:cNvSpPr>
              <a:spLocks noChangeArrowheads="1"/>
            </p:cNvSpPr>
            <p:nvPr/>
          </p:nvSpPr>
          <p:spPr bwMode="auto">
            <a:xfrm>
              <a:off x="2271" y="1647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AutoShape 78"/>
            <p:cNvSpPr>
              <a:spLocks noChangeArrowheads="1"/>
            </p:cNvSpPr>
            <p:nvPr/>
          </p:nvSpPr>
          <p:spPr bwMode="auto">
            <a:xfrm>
              <a:off x="2271" y="2418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33" name="Group 80"/>
          <p:cNvGrpSpPr>
            <a:grpSpLocks noChangeAspect="1"/>
          </p:cNvGrpSpPr>
          <p:nvPr/>
        </p:nvGrpSpPr>
        <p:grpSpPr bwMode="auto">
          <a:xfrm>
            <a:off x="4958549" y="1896954"/>
            <a:ext cx="599288" cy="3575159"/>
            <a:chOff x="2260" y="840"/>
            <a:chExt cx="437" cy="2607"/>
          </a:xfrm>
        </p:grpSpPr>
        <p:sp>
          <p:nvSpPr>
            <p:cNvPr id="134" name="AutoShape 81"/>
            <p:cNvSpPr>
              <a:spLocks noChangeArrowheads="1"/>
            </p:cNvSpPr>
            <p:nvPr/>
          </p:nvSpPr>
          <p:spPr bwMode="auto">
            <a:xfrm>
              <a:off x="2268" y="2052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AutoShape 82"/>
            <p:cNvSpPr>
              <a:spLocks noChangeArrowheads="1"/>
            </p:cNvSpPr>
            <p:nvPr/>
          </p:nvSpPr>
          <p:spPr bwMode="auto">
            <a:xfrm>
              <a:off x="2271" y="3185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AutoShape 83"/>
            <p:cNvSpPr>
              <a:spLocks noChangeArrowheads="1"/>
            </p:cNvSpPr>
            <p:nvPr/>
          </p:nvSpPr>
          <p:spPr bwMode="auto">
            <a:xfrm>
              <a:off x="2264" y="840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AutoShape 84"/>
            <p:cNvSpPr>
              <a:spLocks noChangeArrowheads="1"/>
            </p:cNvSpPr>
            <p:nvPr/>
          </p:nvSpPr>
          <p:spPr bwMode="auto">
            <a:xfrm>
              <a:off x="2260" y="1233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AutoShape 85"/>
            <p:cNvSpPr>
              <a:spLocks noChangeArrowheads="1"/>
            </p:cNvSpPr>
            <p:nvPr/>
          </p:nvSpPr>
          <p:spPr bwMode="auto">
            <a:xfrm>
              <a:off x="2271" y="2797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AutoShape 86"/>
            <p:cNvSpPr>
              <a:spLocks noChangeArrowheads="1"/>
            </p:cNvSpPr>
            <p:nvPr/>
          </p:nvSpPr>
          <p:spPr bwMode="auto">
            <a:xfrm>
              <a:off x="2262" y="1647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AutoShape 87"/>
            <p:cNvSpPr>
              <a:spLocks noChangeArrowheads="1"/>
            </p:cNvSpPr>
            <p:nvPr/>
          </p:nvSpPr>
          <p:spPr bwMode="auto">
            <a:xfrm>
              <a:off x="2271" y="2418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41" name="Rectangle 140"/>
          <p:cNvSpPr/>
          <p:nvPr/>
        </p:nvSpPr>
        <p:spPr>
          <a:xfrm>
            <a:off x="2896062" y="226368"/>
            <a:ext cx="33518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Résistance de l’air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931128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88"/>
          <p:cNvGrpSpPr>
            <a:grpSpLocks/>
          </p:cNvGrpSpPr>
          <p:nvPr/>
        </p:nvGrpSpPr>
        <p:grpSpPr bwMode="auto">
          <a:xfrm>
            <a:off x="1320002" y="1587500"/>
            <a:ext cx="5037936" cy="4318000"/>
            <a:chOff x="514" y="480"/>
            <a:chExt cx="3595" cy="3360"/>
          </a:xfrm>
        </p:grpSpPr>
        <p:sp>
          <p:nvSpPr>
            <p:cNvPr id="65" name="Text Box 52"/>
            <p:cNvSpPr txBox="1">
              <a:spLocks noChangeArrowheads="1"/>
            </p:cNvSpPr>
            <p:nvPr/>
          </p:nvSpPr>
          <p:spPr bwMode="auto">
            <a:xfrm>
              <a:off x="514" y="1950"/>
              <a:ext cx="1400" cy="239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8000"/>
                  </a:solidFill>
                  <a:latin typeface="Trebuchet MS"/>
                  <a:cs typeface="Trebuchet MS"/>
                </a:rPr>
                <a:t>Vent Relatif</a:t>
              </a:r>
            </a:p>
          </p:txBody>
        </p:sp>
        <p:grpSp>
          <p:nvGrpSpPr>
            <p:cNvPr id="67" name="Group 82"/>
            <p:cNvGrpSpPr>
              <a:grpSpLocks/>
            </p:cNvGrpSpPr>
            <p:nvPr/>
          </p:nvGrpSpPr>
          <p:grpSpPr bwMode="auto">
            <a:xfrm>
              <a:off x="544" y="480"/>
              <a:ext cx="3565" cy="3360"/>
              <a:chOff x="544" y="480"/>
              <a:chExt cx="3565" cy="3360"/>
            </a:xfrm>
          </p:grpSpPr>
          <p:sp>
            <p:nvSpPr>
              <p:cNvPr id="68" name="Line 15"/>
              <p:cNvSpPr>
                <a:spLocks noChangeShapeType="1"/>
              </p:cNvSpPr>
              <p:nvPr/>
            </p:nvSpPr>
            <p:spPr bwMode="auto">
              <a:xfrm>
                <a:off x="598" y="1736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Line 16"/>
              <p:cNvSpPr>
                <a:spLocks noChangeShapeType="1"/>
              </p:cNvSpPr>
              <p:nvPr/>
            </p:nvSpPr>
            <p:spPr bwMode="auto">
              <a:xfrm>
                <a:off x="571" y="2991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Line 17"/>
              <p:cNvSpPr>
                <a:spLocks noChangeShapeType="1"/>
              </p:cNvSpPr>
              <p:nvPr/>
            </p:nvSpPr>
            <p:spPr bwMode="auto">
              <a:xfrm>
                <a:off x="544" y="2792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Line 18"/>
              <p:cNvSpPr>
                <a:spLocks noChangeShapeType="1"/>
              </p:cNvSpPr>
              <p:nvPr/>
            </p:nvSpPr>
            <p:spPr bwMode="auto">
              <a:xfrm>
                <a:off x="562" y="2594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Line 19"/>
              <p:cNvSpPr>
                <a:spLocks noChangeShapeType="1"/>
              </p:cNvSpPr>
              <p:nvPr/>
            </p:nvSpPr>
            <p:spPr bwMode="auto">
              <a:xfrm>
                <a:off x="589" y="2366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" name="Line 20"/>
              <p:cNvSpPr>
                <a:spLocks noChangeShapeType="1"/>
              </p:cNvSpPr>
              <p:nvPr/>
            </p:nvSpPr>
            <p:spPr bwMode="auto">
              <a:xfrm>
                <a:off x="580" y="2172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Line 21"/>
              <p:cNvSpPr>
                <a:spLocks noChangeShapeType="1"/>
              </p:cNvSpPr>
              <p:nvPr/>
            </p:nvSpPr>
            <p:spPr bwMode="auto">
              <a:xfrm>
                <a:off x="607" y="1541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" name="Line 22"/>
              <p:cNvSpPr>
                <a:spLocks noChangeShapeType="1"/>
              </p:cNvSpPr>
              <p:nvPr/>
            </p:nvSpPr>
            <p:spPr bwMode="auto">
              <a:xfrm>
                <a:off x="589" y="1974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Line 23"/>
              <p:cNvSpPr>
                <a:spLocks noChangeShapeType="1"/>
              </p:cNvSpPr>
              <p:nvPr/>
            </p:nvSpPr>
            <p:spPr bwMode="auto">
              <a:xfrm>
                <a:off x="580" y="1343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Line 24"/>
              <p:cNvSpPr>
                <a:spLocks noChangeShapeType="1"/>
              </p:cNvSpPr>
              <p:nvPr/>
            </p:nvSpPr>
            <p:spPr bwMode="auto">
              <a:xfrm>
                <a:off x="571" y="1165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Line 25"/>
              <p:cNvSpPr>
                <a:spLocks noChangeShapeType="1"/>
              </p:cNvSpPr>
              <p:nvPr/>
            </p:nvSpPr>
            <p:spPr bwMode="auto">
              <a:xfrm>
                <a:off x="571" y="3195"/>
                <a:ext cx="848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81" name="Group 27"/>
              <p:cNvGrpSpPr>
                <a:grpSpLocks/>
              </p:cNvGrpSpPr>
              <p:nvPr/>
            </p:nvGrpSpPr>
            <p:grpSpPr bwMode="auto">
              <a:xfrm>
                <a:off x="1394" y="2793"/>
                <a:ext cx="2250" cy="873"/>
                <a:chOff x="1344" y="2928"/>
                <a:chExt cx="2496" cy="864"/>
              </a:xfrm>
            </p:grpSpPr>
            <p:sp>
              <p:nvSpPr>
                <p:cNvPr id="118" name="Arc 28"/>
                <p:cNvSpPr>
                  <a:spLocks/>
                </p:cNvSpPr>
                <p:nvPr/>
              </p:nvSpPr>
              <p:spPr bwMode="auto">
                <a:xfrm>
                  <a:off x="1824" y="3120"/>
                  <a:ext cx="439" cy="528"/>
                </a:xfrm>
                <a:custGeom>
                  <a:avLst/>
                  <a:gdLst>
                    <a:gd name="T0" fmla="*/ 0 w 17972"/>
                    <a:gd name="T1" fmla="*/ 0 h 21600"/>
                    <a:gd name="T2" fmla="*/ 0 w 17972"/>
                    <a:gd name="T3" fmla="*/ 0 h 21600"/>
                    <a:gd name="T4" fmla="*/ 0 w 1797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7972"/>
                    <a:gd name="T10" fmla="*/ 0 h 21600"/>
                    <a:gd name="T11" fmla="*/ 17972 w 1797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72" h="21600" fill="none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</a:path>
                    <a:path w="17972" h="21600" stroke="0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9" name="Arc 29"/>
                <p:cNvSpPr>
                  <a:spLocks/>
                </p:cNvSpPr>
                <p:nvPr/>
              </p:nvSpPr>
              <p:spPr bwMode="auto">
                <a:xfrm flipV="1">
                  <a:off x="2880" y="2928"/>
                  <a:ext cx="960" cy="864"/>
                </a:xfrm>
                <a:custGeom>
                  <a:avLst/>
                  <a:gdLst>
                    <a:gd name="T0" fmla="*/ 0 w 19003"/>
                    <a:gd name="T1" fmla="*/ 0 h 21600"/>
                    <a:gd name="T2" fmla="*/ 0 w 19003"/>
                    <a:gd name="T3" fmla="*/ 0 h 21600"/>
                    <a:gd name="T4" fmla="*/ 0 w 1900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003"/>
                    <a:gd name="T10" fmla="*/ 0 h 21600"/>
                    <a:gd name="T11" fmla="*/ 19003 w 1900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003" h="21600" fill="none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</a:path>
                    <a:path w="19003" h="21600" stroke="0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0" name="Arc 30"/>
                <p:cNvSpPr>
                  <a:spLocks/>
                </p:cNvSpPr>
                <p:nvPr/>
              </p:nvSpPr>
              <p:spPr bwMode="auto">
                <a:xfrm flipH="1" flipV="1">
                  <a:off x="2250" y="3120"/>
                  <a:ext cx="630" cy="672"/>
                </a:xfrm>
                <a:custGeom>
                  <a:avLst/>
                  <a:gdLst>
                    <a:gd name="T0" fmla="*/ 0 w 19977"/>
                    <a:gd name="T1" fmla="*/ 0 h 21600"/>
                    <a:gd name="T2" fmla="*/ 0 w 19977"/>
                    <a:gd name="T3" fmla="*/ 0 h 21600"/>
                    <a:gd name="T4" fmla="*/ 0 w 1997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977"/>
                    <a:gd name="T10" fmla="*/ 0 h 21600"/>
                    <a:gd name="T11" fmla="*/ 19977 w 1997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977" h="21600" fill="none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</a:path>
                    <a:path w="19977" h="21600" stroke="0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 type="triangle" w="med" len="med"/>
                  <a:tailEnd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1" name="Line 31"/>
                <p:cNvSpPr>
                  <a:spLocks noChangeShapeType="1"/>
                </p:cNvSpPr>
                <p:nvPr/>
              </p:nvSpPr>
              <p:spPr bwMode="auto">
                <a:xfrm>
                  <a:off x="1344" y="3120"/>
                  <a:ext cx="432" cy="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82" name="Group 32"/>
              <p:cNvGrpSpPr>
                <a:grpSpLocks/>
              </p:cNvGrpSpPr>
              <p:nvPr/>
            </p:nvGrpSpPr>
            <p:grpSpPr bwMode="auto">
              <a:xfrm>
                <a:off x="1344" y="3011"/>
                <a:ext cx="2350" cy="829"/>
                <a:chOff x="1344" y="2928"/>
                <a:chExt cx="2496" cy="864"/>
              </a:xfrm>
            </p:grpSpPr>
            <p:sp>
              <p:nvSpPr>
                <p:cNvPr id="114" name="Arc 33"/>
                <p:cNvSpPr>
                  <a:spLocks/>
                </p:cNvSpPr>
                <p:nvPr/>
              </p:nvSpPr>
              <p:spPr bwMode="auto">
                <a:xfrm>
                  <a:off x="1824" y="3120"/>
                  <a:ext cx="439" cy="528"/>
                </a:xfrm>
                <a:custGeom>
                  <a:avLst/>
                  <a:gdLst>
                    <a:gd name="T0" fmla="*/ 0 w 17972"/>
                    <a:gd name="T1" fmla="*/ 0 h 21600"/>
                    <a:gd name="T2" fmla="*/ 0 w 17972"/>
                    <a:gd name="T3" fmla="*/ 0 h 21600"/>
                    <a:gd name="T4" fmla="*/ 0 w 1797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7972"/>
                    <a:gd name="T10" fmla="*/ 0 h 21600"/>
                    <a:gd name="T11" fmla="*/ 17972 w 1797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72" h="21600" fill="none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</a:path>
                    <a:path w="17972" h="21600" stroke="0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5" name="Arc 34"/>
                <p:cNvSpPr>
                  <a:spLocks/>
                </p:cNvSpPr>
                <p:nvPr/>
              </p:nvSpPr>
              <p:spPr bwMode="auto">
                <a:xfrm flipV="1">
                  <a:off x="2880" y="2928"/>
                  <a:ext cx="960" cy="864"/>
                </a:xfrm>
                <a:custGeom>
                  <a:avLst/>
                  <a:gdLst>
                    <a:gd name="T0" fmla="*/ 0 w 19003"/>
                    <a:gd name="T1" fmla="*/ 0 h 21600"/>
                    <a:gd name="T2" fmla="*/ 0 w 19003"/>
                    <a:gd name="T3" fmla="*/ 0 h 21600"/>
                    <a:gd name="T4" fmla="*/ 0 w 1900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003"/>
                    <a:gd name="T10" fmla="*/ 0 h 21600"/>
                    <a:gd name="T11" fmla="*/ 19003 w 1900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003" h="21600" fill="none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</a:path>
                    <a:path w="19003" h="21600" stroke="0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6" name="Arc 35"/>
                <p:cNvSpPr>
                  <a:spLocks/>
                </p:cNvSpPr>
                <p:nvPr/>
              </p:nvSpPr>
              <p:spPr bwMode="auto">
                <a:xfrm flipH="1" flipV="1">
                  <a:off x="2250" y="3120"/>
                  <a:ext cx="630" cy="672"/>
                </a:xfrm>
                <a:custGeom>
                  <a:avLst/>
                  <a:gdLst>
                    <a:gd name="T0" fmla="*/ 0 w 19977"/>
                    <a:gd name="T1" fmla="*/ 0 h 21600"/>
                    <a:gd name="T2" fmla="*/ 0 w 19977"/>
                    <a:gd name="T3" fmla="*/ 0 h 21600"/>
                    <a:gd name="T4" fmla="*/ 0 w 1997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977"/>
                    <a:gd name="T10" fmla="*/ 0 h 21600"/>
                    <a:gd name="T11" fmla="*/ 19977 w 1997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977" h="21600" fill="none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</a:path>
                    <a:path w="19977" h="21600" stroke="0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 type="triangle" w="med" len="med"/>
                  <a:tailEnd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7" name="Line 36"/>
                <p:cNvSpPr>
                  <a:spLocks noChangeShapeType="1"/>
                </p:cNvSpPr>
                <p:nvPr/>
              </p:nvSpPr>
              <p:spPr bwMode="auto">
                <a:xfrm>
                  <a:off x="1344" y="3120"/>
                  <a:ext cx="432" cy="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83" name="Line 37"/>
              <p:cNvSpPr>
                <a:spLocks noChangeShapeType="1"/>
              </p:cNvSpPr>
              <p:nvPr/>
            </p:nvSpPr>
            <p:spPr bwMode="auto">
              <a:xfrm>
                <a:off x="1367" y="2793"/>
                <a:ext cx="437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" name="Arc 38"/>
              <p:cNvSpPr>
                <a:spLocks/>
              </p:cNvSpPr>
              <p:nvPr/>
            </p:nvSpPr>
            <p:spPr bwMode="auto">
              <a:xfrm>
                <a:off x="1844" y="2793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" name="Arc 41"/>
              <p:cNvSpPr>
                <a:spLocks/>
              </p:cNvSpPr>
              <p:nvPr/>
            </p:nvSpPr>
            <p:spPr bwMode="auto">
              <a:xfrm rot="10758896" flipH="1">
                <a:off x="1876" y="804"/>
                <a:ext cx="395" cy="534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Arc 42"/>
              <p:cNvSpPr>
                <a:spLocks/>
              </p:cNvSpPr>
              <p:nvPr/>
            </p:nvSpPr>
            <p:spPr bwMode="auto">
              <a:xfrm rot="10758896" flipH="1" flipV="1">
                <a:off x="2828" y="644"/>
                <a:ext cx="865" cy="873"/>
              </a:xfrm>
              <a:custGeom>
                <a:avLst/>
                <a:gdLst>
                  <a:gd name="T0" fmla="*/ 0 w 19003"/>
                  <a:gd name="T1" fmla="*/ 0 h 21600"/>
                  <a:gd name="T2" fmla="*/ 0 w 19003"/>
                  <a:gd name="T3" fmla="*/ 0 h 21600"/>
                  <a:gd name="T4" fmla="*/ 0 w 1900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003"/>
                  <a:gd name="T10" fmla="*/ 0 h 21600"/>
                  <a:gd name="T11" fmla="*/ 19003 w 1900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03" h="21600" fill="none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</a:path>
                  <a:path w="19003" h="21600" stroke="0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Arc 43"/>
              <p:cNvSpPr>
                <a:spLocks/>
              </p:cNvSpPr>
              <p:nvPr/>
            </p:nvSpPr>
            <p:spPr bwMode="auto">
              <a:xfrm rot="10758896" flipV="1">
                <a:off x="2260" y="653"/>
                <a:ext cx="568" cy="679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Line 44"/>
              <p:cNvSpPr>
                <a:spLocks noChangeShapeType="1"/>
              </p:cNvSpPr>
              <p:nvPr/>
            </p:nvSpPr>
            <p:spPr bwMode="auto">
              <a:xfrm rot="10758896" flipH="1">
                <a:off x="1398" y="1344"/>
                <a:ext cx="437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89" name="Group 45"/>
              <p:cNvGrpSpPr>
                <a:grpSpLocks/>
              </p:cNvGrpSpPr>
              <p:nvPr/>
            </p:nvGrpSpPr>
            <p:grpSpPr bwMode="auto">
              <a:xfrm rot="10758896" flipH="1">
                <a:off x="1393" y="480"/>
                <a:ext cx="2349" cy="829"/>
                <a:chOff x="1345" y="2928"/>
                <a:chExt cx="2495" cy="864"/>
              </a:xfrm>
            </p:grpSpPr>
            <p:sp>
              <p:nvSpPr>
                <p:cNvPr id="110" name="Arc 46"/>
                <p:cNvSpPr>
                  <a:spLocks/>
                </p:cNvSpPr>
                <p:nvPr/>
              </p:nvSpPr>
              <p:spPr bwMode="auto">
                <a:xfrm>
                  <a:off x="1824" y="3120"/>
                  <a:ext cx="439" cy="528"/>
                </a:xfrm>
                <a:custGeom>
                  <a:avLst/>
                  <a:gdLst>
                    <a:gd name="T0" fmla="*/ 0 w 17972"/>
                    <a:gd name="T1" fmla="*/ 0 h 21600"/>
                    <a:gd name="T2" fmla="*/ 0 w 17972"/>
                    <a:gd name="T3" fmla="*/ 0 h 21600"/>
                    <a:gd name="T4" fmla="*/ 0 w 1797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7972"/>
                    <a:gd name="T10" fmla="*/ 0 h 21600"/>
                    <a:gd name="T11" fmla="*/ 17972 w 1797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72" h="21600" fill="none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</a:path>
                    <a:path w="17972" h="21600" stroke="0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1" name="Arc 47"/>
                <p:cNvSpPr>
                  <a:spLocks/>
                </p:cNvSpPr>
                <p:nvPr/>
              </p:nvSpPr>
              <p:spPr bwMode="auto">
                <a:xfrm flipV="1">
                  <a:off x="2880" y="2928"/>
                  <a:ext cx="960" cy="864"/>
                </a:xfrm>
                <a:custGeom>
                  <a:avLst/>
                  <a:gdLst>
                    <a:gd name="T0" fmla="*/ 0 w 19003"/>
                    <a:gd name="T1" fmla="*/ 0 h 21600"/>
                    <a:gd name="T2" fmla="*/ 0 w 19003"/>
                    <a:gd name="T3" fmla="*/ 0 h 21600"/>
                    <a:gd name="T4" fmla="*/ 0 w 1900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003"/>
                    <a:gd name="T10" fmla="*/ 0 h 21600"/>
                    <a:gd name="T11" fmla="*/ 19003 w 1900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003" h="21600" fill="none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</a:path>
                    <a:path w="19003" h="21600" stroke="0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2" name="Arc 48"/>
                <p:cNvSpPr>
                  <a:spLocks/>
                </p:cNvSpPr>
                <p:nvPr/>
              </p:nvSpPr>
              <p:spPr bwMode="auto">
                <a:xfrm flipH="1" flipV="1">
                  <a:off x="2250" y="3120"/>
                  <a:ext cx="630" cy="672"/>
                </a:xfrm>
                <a:custGeom>
                  <a:avLst/>
                  <a:gdLst>
                    <a:gd name="T0" fmla="*/ 0 w 19977"/>
                    <a:gd name="T1" fmla="*/ 0 h 21600"/>
                    <a:gd name="T2" fmla="*/ 0 w 19977"/>
                    <a:gd name="T3" fmla="*/ 0 h 21600"/>
                    <a:gd name="T4" fmla="*/ 0 w 1997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977"/>
                    <a:gd name="T10" fmla="*/ 0 h 21600"/>
                    <a:gd name="T11" fmla="*/ 19977 w 1997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977" h="21600" fill="none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</a:path>
                    <a:path w="19977" h="21600" stroke="0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 type="triangle" w="med" len="med"/>
                  <a:tailEnd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3" name="Line 49"/>
                <p:cNvSpPr>
                  <a:spLocks noChangeShapeType="1"/>
                </p:cNvSpPr>
                <p:nvPr/>
              </p:nvSpPr>
              <p:spPr bwMode="auto">
                <a:xfrm>
                  <a:off x="1345" y="3100"/>
                  <a:ext cx="432" cy="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90" name="Line 50"/>
              <p:cNvSpPr>
                <a:spLocks noChangeShapeType="1"/>
              </p:cNvSpPr>
              <p:nvPr/>
            </p:nvSpPr>
            <p:spPr bwMode="auto">
              <a:xfrm rot="10758896" flipH="1">
                <a:off x="1450" y="1539"/>
                <a:ext cx="4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Arc 51"/>
              <p:cNvSpPr>
                <a:spLocks/>
              </p:cNvSpPr>
              <p:nvPr/>
            </p:nvSpPr>
            <p:spPr bwMode="auto">
              <a:xfrm rot="10758896" flipH="1">
                <a:off x="1897" y="999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Line 55"/>
              <p:cNvSpPr>
                <a:spLocks noChangeShapeType="1"/>
              </p:cNvSpPr>
              <p:nvPr/>
            </p:nvSpPr>
            <p:spPr bwMode="auto">
              <a:xfrm>
                <a:off x="1424" y="1742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Line 56"/>
              <p:cNvSpPr>
                <a:spLocks noChangeShapeType="1"/>
              </p:cNvSpPr>
              <p:nvPr/>
            </p:nvSpPr>
            <p:spPr bwMode="auto">
              <a:xfrm>
                <a:off x="1424" y="2174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4" name="Line 57"/>
              <p:cNvSpPr>
                <a:spLocks noChangeShapeType="1"/>
              </p:cNvSpPr>
              <p:nvPr/>
            </p:nvSpPr>
            <p:spPr bwMode="auto">
              <a:xfrm>
                <a:off x="1416" y="1974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Line 58"/>
              <p:cNvSpPr>
                <a:spLocks noChangeShapeType="1"/>
              </p:cNvSpPr>
              <p:nvPr/>
            </p:nvSpPr>
            <p:spPr bwMode="auto">
              <a:xfrm>
                <a:off x="1436" y="2366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Line 59"/>
              <p:cNvSpPr>
                <a:spLocks noChangeShapeType="1"/>
              </p:cNvSpPr>
              <p:nvPr/>
            </p:nvSpPr>
            <p:spPr bwMode="auto">
              <a:xfrm>
                <a:off x="1388" y="2594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Arc 60"/>
              <p:cNvSpPr>
                <a:spLocks/>
              </p:cNvSpPr>
              <p:nvPr/>
            </p:nvSpPr>
            <p:spPr bwMode="auto">
              <a:xfrm rot="10758896" flipH="1">
                <a:off x="2033" y="1435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" name="Arc 61"/>
              <p:cNvSpPr>
                <a:spLocks/>
              </p:cNvSpPr>
              <p:nvPr/>
            </p:nvSpPr>
            <p:spPr bwMode="auto">
              <a:xfrm rot="10758896" flipH="1">
                <a:off x="2021" y="1195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" name="Arc 62"/>
              <p:cNvSpPr>
                <a:spLocks/>
              </p:cNvSpPr>
              <p:nvPr/>
            </p:nvSpPr>
            <p:spPr bwMode="auto">
              <a:xfrm>
                <a:off x="2040" y="2185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Arc 63"/>
              <p:cNvSpPr>
                <a:spLocks/>
              </p:cNvSpPr>
              <p:nvPr/>
            </p:nvSpPr>
            <p:spPr bwMode="auto">
              <a:xfrm>
                <a:off x="2068" y="2381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Arc 64"/>
              <p:cNvSpPr>
                <a:spLocks/>
              </p:cNvSpPr>
              <p:nvPr/>
            </p:nvSpPr>
            <p:spPr bwMode="auto">
              <a:xfrm>
                <a:off x="2024" y="2601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Arc 67"/>
              <p:cNvSpPr>
                <a:spLocks/>
              </p:cNvSpPr>
              <p:nvPr/>
            </p:nvSpPr>
            <p:spPr bwMode="auto">
              <a:xfrm rot="18445144" flipV="1">
                <a:off x="3206" y="2329"/>
                <a:ext cx="865" cy="873"/>
              </a:xfrm>
              <a:custGeom>
                <a:avLst/>
                <a:gdLst>
                  <a:gd name="T0" fmla="*/ 0 w 19003"/>
                  <a:gd name="T1" fmla="*/ 0 h 21600"/>
                  <a:gd name="T2" fmla="*/ 0 w 19003"/>
                  <a:gd name="T3" fmla="*/ 0 h 21600"/>
                  <a:gd name="T4" fmla="*/ 0 w 1900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003"/>
                  <a:gd name="T10" fmla="*/ 0 h 21600"/>
                  <a:gd name="T11" fmla="*/ 19003 w 1900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03" h="21600" fill="none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</a:path>
                  <a:path w="19003" h="21600" stroke="0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Arc 68"/>
              <p:cNvSpPr>
                <a:spLocks/>
              </p:cNvSpPr>
              <p:nvPr/>
            </p:nvSpPr>
            <p:spPr bwMode="auto">
              <a:xfrm rot="-7637344" flipH="1" flipV="1">
                <a:off x="3290" y="2482"/>
                <a:ext cx="568" cy="679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Arc 70"/>
              <p:cNvSpPr>
                <a:spLocks/>
              </p:cNvSpPr>
              <p:nvPr/>
            </p:nvSpPr>
            <p:spPr bwMode="auto">
              <a:xfrm rot="19069589" flipV="1">
                <a:off x="3320" y="1053"/>
                <a:ext cx="568" cy="679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Arc 76"/>
              <p:cNvSpPr>
                <a:spLocks/>
              </p:cNvSpPr>
              <p:nvPr/>
            </p:nvSpPr>
            <p:spPr bwMode="auto">
              <a:xfrm rot="-7465073" flipH="1" flipV="1">
                <a:off x="3240" y="1092"/>
                <a:ext cx="865" cy="873"/>
              </a:xfrm>
              <a:custGeom>
                <a:avLst/>
                <a:gdLst>
                  <a:gd name="T0" fmla="*/ 0 w 19003"/>
                  <a:gd name="T1" fmla="*/ 0 h 21600"/>
                  <a:gd name="T2" fmla="*/ 0 w 19003"/>
                  <a:gd name="T3" fmla="*/ 0 h 21600"/>
                  <a:gd name="T4" fmla="*/ 0 w 1900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003"/>
                  <a:gd name="T10" fmla="*/ 0 h 21600"/>
                  <a:gd name="T11" fmla="*/ 19003 w 1900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03" h="21600" fill="none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</a:path>
                  <a:path w="19003" h="21600" stroke="0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Freeform 78"/>
              <p:cNvSpPr>
                <a:spLocks/>
              </p:cNvSpPr>
              <p:nvPr/>
            </p:nvSpPr>
            <p:spPr bwMode="auto">
              <a:xfrm>
                <a:off x="3171" y="1092"/>
                <a:ext cx="332" cy="397"/>
              </a:xfrm>
              <a:custGeom>
                <a:avLst/>
                <a:gdLst>
                  <a:gd name="T0" fmla="*/ 117 w 332"/>
                  <a:gd name="T1" fmla="*/ 0 h 397"/>
                  <a:gd name="T2" fmla="*/ 249 w 332"/>
                  <a:gd name="T3" fmla="*/ 48 h 397"/>
                  <a:gd name="T4" fmla="*/ 324 w 332"/>
                  <a:gd name="T5" fmla="*/ 165 h 397"/>
                  <a:gd name="T6" fmla="*/ 294 w 332"/>
                  <a:gd name="T7" fmla="*/ 306 h 397"/>
                  <a:gd name="T8" fmla="*/ 198 w 332"/>
                  <a:gd name="T9" fmla="*/ 384 h 397"/>
                  <a:gd name="T10" fmla="*/ 81 w 332"/>
                  <a:gd name="T11" fmla="*/ 384 h 397"/>
                  <a:gd name="T12" fmla="*/ 0 w 332"/>
                  <a:gd name="T13" fmla="*/ 324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2"/>
                  <a:gd name="T22" fmla="*/ 0 h 397"/>
                  <a:gd name="T23" fmla="*/ 332 w 332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2" h="397">
                    <a:moveTo>
                      <a:pt x="117" y="0"/>
                    </a:moveTo>
                    <a:cubicBezTo>
                      <a:pt x="170" y="10"/>
                      <a:pt x="214" y="20"/>
                      <a:pt x="249" y="48"/>
                    </a:cubicBezTo>
                    <a:cubicBezTo>
                      <a:pt x="284" y="76"/>
                      <a:pt x="316" y="122"/>
                      <a:pt x="324" y="165"/>
                    </a:cubicBezTo>
                    <a:cubicBezTo>
                      <a:pt x="332" y="208"/>
                      <a:pt x="315" y="270"/>
                      <a:pt x="294" y="306"/>
                    </a:cubicBezTo>
                    <a:cubicBezTo>
                      <a:pt x="273" y="342"/>
                      <a:pt x="233" y="371"/>
                      <a:pt x="198" y="384"/>
                    </a:cubicBezTo>
                    <a:cubicBezTo>
                      <a:pt x="163" y="397"/>
                      <a:pt x="114" y="394"/>
                      <a:pt x="81" y="384"/>
                    </a:cubicBezTo>
                    <a:cubicBezTo>
                      <a:pt x="48" y="374"/>
                      <a:pt x="17" y="336"/>
                      <a:pt x="0" y="324"/>
                    </a:cubicBezTo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" name="Freeform 79"/>
              <p:cNvSpPr>
                <a:spLocks/>
              </p:cNvSpPr>
              <p:nvPr/>
            </p:nvSpPr>
            <p:spPr bwMode="auto">
              <a:xfrm rot="2932093">
                <a:off x="3241" y="1528"/>
                <a:ext cx="332" cy="397"/>
              </a:xfrm>
              <a:custGeom>
                <a:avLst/>
                <a:gdLst>
                  <a:gd name="T0" fmla="*/ 117 w 332"/>
                  <a:gd name="T1" fmla="*/ 0 h 397"/>
                  <a:gd name="T2" fmla="*/ 249 w 332"/>
                  <a:gd name="T3" fmla="*/ 48 h 397"/>
                  <a:gd name="T4" fmla="*/ 324 w 332"/>
                  <a:gd name="T5" fmla="*/ 165 h 397"/>
                  <a:gd name="T6" fmla="*/ 294 w 332"/>
                  <a:gd name="T7" fmla="*/ 306 h 397"/>
                  <a:gd name="T8" fmla="*/ 198 w 332"/>
                  <a:gd name="T9" fmla="*/ 384 h 397"/>
                  <a:gd name="T10" fmla="*/ 81 w 332"/>
                  <a:gd name="T11" fmla="*/ 384 h 397"/>
                  <a:gd name="T12" fmla="*/ 0 w 332"/>
                  <a:gd name="T13" fmla="*/ 324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2"/>
                  <a:gd name="T22" fmla="*/ 0 h 397"/>
                  <a:gd name="T23" fmla="*/ 332 w 332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2" h="397">
                    <a:moveTo>
                      <a:pt x="117" y="0"/>
                    </a:moveTo>
                    <a:cubicBezTo>
                      <a:pt x="170" y="10"/>
                      <a:pt x="214" y="20"/>
                      <a:pt x="249" y="48"/>
                    </a:cubicBezTo>
                    <a:cubicBezTo>
                      <a:pt x="284" y="76"/>
                      <a:pt x="316" y="122"/>
                      <a:pt x="324" y="165"/>
                    </a:cubicBezTo>
                    <a:cubicBezTo>
                      <a:pt x="332" y="208"/>
                      <a:pt x="315" y="270"/>
                      <a:pt x="294" y="306"/>
                    </a:cubicBezTo>
                    <a:cubicBezTo>
                      <a:pt x="273" y="342"/>
                      <a:pt x="233" y="371"/>
                      <a:pt x="198" y="384"/>
                    </a:cubicBezTo>
                    <a:cubicBezTo>
                      <a:pt x="163" y="397"/>
                      <a:pt x="114" y="394"/>
                      <a:pt x="81" y="384"/>
                    </a:cubicBezTo>
                    <a:cubicBezTo>
                      <a:pt x="48" y="374"/>
                      <a:pt x="17" y="336"/>
                      <a:pt x="0" y="324"/>
                    </a:cubicBezTo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" name="Freeform 80"/>
              <p:cNvSpPr>
                <a:spLocks/>
              </p:cNvSpPr>
              <p:nvPr/>
            </p:nvSpPr>
            <p:spPr bwMode="auto">
              <a:xfrm rot="18667907" flipV="1">
                <a:off x="3209" y="2312"/>
                <a:ext cx="332" cy="397"/>
              </a:xfrm>
              <a:custGeom>
                <a:avLst/>
                <a:gdLst>
                  <a:gd name="T0" fmla="*/ 117 w 332"/>
                  <a:gd name="T1" fmla="*/ 0 h 397"/>
                  <a:gd name="T2" fmla="*/ 249 w 332"/>
                  <a:gd name="T3" fmla="*/ 48 h 397"/>
                  <a:gd name="T4" fmla="*/ 324 w 332"/>
                  <a:gd name="T5" fmla="*/ 165 h 397"/>
                  <a:gd name="T6" fmla="*/ 294 w 332"/>
                  <a:gd name="T7" fmla="*/ 306 h 397"/>
                  <a:gd name="T8" fmla="*/ 198 w 332"/>
                  <a:gd name="T9" fmla="*/ 384 h 397"/>
                  <a:gd name="T10" fmla="*/ 81 w 332"/>
                  <a:gd name="T11" fmla="*/ 384 h 397"/>
                  <a:gd name="T12" fmla="*/ 0 w 332"/>
                  <a:gd name="T13" fmla="*/ 324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2"/>
                  <a:gd name="T22" fmla="*/ 0 h 397"/>
                  <a:gd name="T23" fmla="*/ 332 w 332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2" h="397">
                    <a:moveTo>
                      <a:pt x="117" y="0"/>
                    </a:moveTo>
                    <a:cubicBezTo>
                      <a:pt x="170" y="10"/>
                      <a:pt x="214" y="20"/>
                      <a:pt x="249" y="48"/>
                    </a:cubicBezTo>
                    <a:cubicBezTo>
                      <a:pt x="284" y="76"/>
                      <a:pt x="316" y="122"/>
                      <a:pt x="324" y="165"/>
                    </a:cubicBezTo>
                    <a:cubicBezTo>
                      <a:pt x="332" y="208"/>
                      <a:pt x="315" y="270"/>
                      <a:pt x="294" y="306"/>
                    </a:cubicBezTo>
                    <a:cubicBezTo>
                      <a:pt x="273" y="342"/>
                      <a:pt x="233" y="371"/>
                      <a:pt x="198" y="384"/>
                    </a:cubicBezTo>
                    <a:cubicBezTo>
                      <a:pt x="163" y="397"/>
                      <a:pt x="114" y="394"/>
                      <a:pt x="81" y="384"/>
                    </a:cubicBezTo>
                    <a:cubicBezTo>
                      <a:pt x="48" y="374"/>
                      <a:pt x="17" y="336"/>
                      <a:pt x="0" y="324"/>
                    </a:cubicBezTo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" name="Freeform 81"/>
              <p:cNvSpPr>
                <a:spLocks/>
              </p:cNvSpPr>
              <p:nvPr/>
            </p:nvSpPr>
            <p:spPr bwMode="auto">
              <a:xfrm flipV="1">
                <a:off x="3139" y="2844"/>
                <a:ext cx="332" cy="397"/>
              </a:xfrm>
              <a:custGeom>
                <a:avLst/>
                <a:gdLst>
                  <a:gd name="T0" fmla="*/ 117 w 332"/>
                  <a:gd name="T1" fmla="*/ 0 h 397"/>
                  <a:gd name="T2" fmla="*/ 249 w 332"/>
                  <a:gd name="T3" fmla="*/ 48 h 397"/>
                  <a:gd name="T4" fmla="*/ 324 w 332"/>
                  <a:gd name="T5" fmla="*/ 165 h 397"/>
                  <a:gd name="T6" fmla="*/ 294 w 332"/>
                  <a:gd name="T7" fmla="*/ 306 h 397"/>
                  <a:gd name="T8" fmla="*/ 198 w 332"/>
                  <a:gd name="T9" fmla="*/ 384 h 397"/>
                  <a:gd name="T10" fmla="*/ 81 w 332"/>
                  <a:gd name="T11" fmla="*/ 384 h 397"/>
                  <a:gd name="T12" fmla="*/ 0 w 332"/>
                  <a:gd name="T13" fmla="*/ 324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2"/>
                  <a:gd name="T22" fmla="*/ 0 h 397"/>
                  <a:gd name="T23" fmla="*/ 332 w 332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2" h="397">
                    <a:moveTo>
                      <a:pt x="117" y="0"/>
                    </a:moveTo>
                    <a:cubicBezTo>
                      <a:pt x="170" y="10"/>
                      <a:pt x="214" y="20"/>
                      <a:pt x="249" y="48"/>
                    </a:cubicBezTo>
                    <a:cubicBezTo>
                      <a:pt x="284" y="76"/>
                      <a:pt x="316" y="122"/>
                      <a:pt x="324" y="165"/>
                    </a:cubicBezTo>
                    <a:cubicBezTo>
                      <a:pt x="332" y="208"/>
                      <a:pt x="315" y="270"/>
                      <a:pt x="294" y="306"/>
                    </a:cubicBezTo>
                    <a:cubicBezTo>
                      <a:pt x="273" y="342"/>
                      <a:pt x="233" y="371"/>
                      <a:pt x="198" y="384"/>
                    </a:cubicBezTo>
                    <a:cubicBezTo>
                      <a:pt x="163" y="397"/>
                      <a:pt x="114" y="394"/>
                      <a:pt x="81" y="384"/>
                    </a:cubicBezTo>
                    <a:cubicBezTo>
                      <a:pt x="48" y="374"/>
                      <a:pt x="17" y="336"/>
                      <a:pt x="0" y="324"/>
                    </a:cubicBezTo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69" name="Flèche droite rayée 68"/>
          <p:cNvSpPr/>
          <p:nvPr/>
        </p:nvSpPr>
        <p:spPr>
          <a:xfrm>
            <a:off x="4940301" y="3467100"/>
            <a:ext cx="3275996" cy="543500"/>
          </a:xfrm>
          <a:prstGeom prst="stripedRightArrow">
            <a:avLst>
              <a:gd name="adj1" fmla="val 78536"/>
              <a:gd name="adj2" fmla="val 96435"/>
            </a:avLst>
          </a:prstGeom>
          <a:gradFill flip="none" rotWithShape="1">
            <a:gsLst>
              <a:gs pos="77000">
                <a:srgbClr val="80AAF9"/>
              </a:gs>
              <a:gs pos="54000">
                <a:schemeClr val="accent2">
                  <a:lumMod val="60000"/>
                  <a:lumOff val="40000"/>
                </a:schemeClr>
              </a:gs>
            </a:gsLst>
            <a:lin ang="10800000" scaled="0"/>
            <a:tileRect/>
          </a:gra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63" name="Text Box 67"/>
          <p:cNvSpPr txBox="1">
            <a:spLocks noChangeArrowheads="1"/>
          </p:cNvSpPr>
          <p:nvPr/>
        </p:nvSpPr>
        <p:spPr bwMode="auto">
          <a:xfrm>
            <a:off x="5293468" y="3536651"/>
            <a:ext cx="2764681" cy="36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1800" b="0" dirty="0">
                <a:latin typeface="Trebuchet MS"/>
                <a:cs typeface="Trebuchet MS"/>
              </a:rPr>
              <a:t>Résistance de </a:t>
            </a:r>
            <a:r>
              <a:rPr lang="fr-FR" sz="1800" b="0" dirty="0" smtClean="0">
                <a:latin typeface="Trebuchet MS"/>
                <a:cs typeface="Trebuchet MS"/>
              </a:rPr>
              <a:t>l’air</a:t>
            </a:r>
            <a:endParaRPr lang="fr-FR" sz="1600" b="0" dirty="0">
              <a:latin typeface="Trebuchet MS"/>
              <a:cs typeface="Trebuchet MS"/>
            </a:endParaRPr>
          </a:p>
        </p:txBody>
      </p:sp>
      <p:grpSp>
        <p:nvGrpSpPr>
          <p:cNvPr id="12" name="Group 79"/>
          <p:cNvGrpSpPr>
            <a:grpSpLocks noChangeAspect="1"/>
          </p:cNvGrpSpPr>
          <p:nvPr/>
        </p:nvGrpSpPr>
        <p:grpSpPr bwMode="auto">
          <a:xfrm>
            <a:off x="3700743" y="1896954"/>
            <a:ext cx="606145" cy="3575159"/>
            <a:chOff x="2255" y="840"/>
            <a:chExt cx="442" cy="2607"/>
          </a:xfrm>
        </p:grpSpPr>
        <p:sp>
          <p:nvSpPr>
            <p:cNvPr id="94224" name="AutoShape 72"/>
            <p:cNvSpPr>
              <a:spLocks noChangeArrowheads="1"/>
            </p:cNvSpPr>
            <p:nvPr/>
          </p:nvSpPr>
          <p:spPr bwMode="auto">
            <a:xfrm>
              <a:off x="2268" y="2052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225" name="AutoShape 73"/>
            <p:cNvSpPr>
              <a:spLocks noChangeArrowheads="1"/>
            </p:cNvSpPr>
            <p:nvPr/>
          </p:nvSpPr>
          <p:spPr bwMode="auto">
            <a:xfrm>
              <a:off x="2271" y="3185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226" name="AutoShape 74"/>
            <p:cNvSpPr>
              <a:spLocks noChangeArrowheads="1"/>
            </p:cNvSpPr>
            <p:nvPr/>
          </p:nvSpPr>
          <p:spPr bwMode="auto">
            <a:xfrm>
              <a:off x="2255" y="840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227" name="AutoShape 75"/>
            <p:cNvSpPr>
              <a:spLocks noChangeArrowheads="1"/>
            </p:cNvSpPr>
            <p:nvPr/>
          </p:nvSpPr>
          <p:spPr bwMode="auto">
            <a:xfrm>
              <a:off x="2260" y="1233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228" name="AutoShape 76"/>
            <p:cNvSpPr>
              <a:spLocks noChangeArrowheads="1"/>
            </p:cNvSpPr>
            <p:nvPr/>
          </p:nvSpPr>
          <p:spPr bwMode="auto">
            <a:xfrm>
              <a:off x="2271" y="2797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229" name="AutoShape 77"/>
            <p:cNvSpPr>
              <a:spLocks noChangeArrowheads="1"/>
            </p:cNvSpPr>
            <p:nvPr/>
          </p:nvSpPr>
          <p:spPr bwMode="auto">
            <a:xfrm>
              <a:off x="2271" y="1647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230" name="AutoShape 78"/>
            <p:cNvSpPr>
              <a:spLocks noChangeArrowheads="1"/>
            </p:cNvSpPr>
            <p:nvPr/>
          </p:nvSpPr>
          <p:spPr bwMode="auto">
            <a:xfrm>
              <a:off x="2271" y="2418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3" name="Group 80"/>
          <p:cNvGrpSpPr>
            <a:grpSpLocks noChangeAspect="1"/>
          </p:cNvGrpSpPr>
          <p:nvPr/>
        </p:nvGrpSpPr>
        <p:grpSpPr bwMode="auto">
          <a:xfrm>
            <a:off x="4958549" y="1896954"/>
            <a:ext cx="599288" cy="3575159"/>
            <a:chOff x="2260" y="840"/>
            <a:chExt cx="437" cy="2607"/>
          </a:xfrm>
        </p:grpSpPr>
        <p:sp>
          <p:nvSpPr>
            <p:cNvPr id="94217" name="AutoShape 81"/>
            <p:cNvSpPr>
              <a:spLocks noChangeArrowheads="1"/>
            </p:cNvSpPr>
            <p:nvPr/>
          </p:nvSpPr>
          <p:spPr bwMode="auto">
            <a:xfrm>
              <a:off x="2268" y="2052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218" name="AutoShape 82"/>
            <p:cNvSpPr>
              <a:spLocks noChangeArrowheads="1"/>
            </p:cNvSpPr>
            <p:nvPr/>
          </p:nvSpPr>
          <p:spPr bwMode="auto">
            <a:xfrm>
              <a:off x="2271" y="3185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219" name="AutoShape 83"/>
            <p:cNvSpPr>
              <a:spLocks noChangeArrowheads="1"/>
            </p:cNvSpPr>
            <p:nvPr/>
          </p:nvSpPr>
          <p:spPr bwMode="auto">
            <a:xfrm>
              <a:off x="2264" y="840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220" name="AutoShape 84"/>
            <p:cNvSpPr>
              <a:spLocks noChangeArrowheads="1"/>
            </p:cNvSpPr>
            <p:nvPr/>
          </p:nvSpPr>
          <p:spPr bwMode="auto">
            <a:xfrm>
              <a:off x="2260" y="1233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221" name="AutoShape 85"/>
            <p:cNvSpPr>
              <a:spLocks noChangeArrowheads="1"/>
            </p:cNvSpPr>
            <p:nvPr/>
          </p:nvSpPr>
          <p:spPr bwMode="auto">
            <a:xfrm>
              <a:off x="2271" y="2797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222" name="AutoShape 86"/>
            <p:cNvSpPr>
              <a:spLocks noChangeArrowheads="1"/>
            </p:cNvSpPr>
            <p:nvPr/>
          </p:nvSpPr>
          <p:spPr bwMode="auto">
            <a:xfrm>
              <a:off x="2262" y="1647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223" name="AutoShape 87"/>
            <p:cNvSpPr>
              <a:spLocks noChangeArrowheads="1"/>
            </p:cNvSpPr>
            <p:nvPr/>
          </p:nvSpPr>
          <p:spPr bwMode="auto">
            <a:xfrm>
              <a:off x="2271" y="2418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23" name="Image 1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8001" y="1930401"/>
            <a:ext cx="612000" cy="3556000"/>
          </a:xfrm>
          <a:prstGeom prst="rect">
            <a:avLst/>
          </a:prstGeom>
        </p:spPr>
      </p:pic>
      <p:sp>
        <p:nvSpPr>
          <p:cNvPr id="124" name="Rectangle 123"/>
          <p:cNvSpPr/>
          <p:nvPr/>
        </p:nvSpPr>
        <p:spPr>
          <a:xfrm>
            <a:off x="7209367" y="6550223"/>
            <a:ext cx="1611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0" dirty="0" smtClean="0">
                <a:latin typeface="Candara"/>
                <a:cs typeface="Haettenschweiler"/>
              </a:rPr>
              <a:t>Didier HORN – V1.13 </a:t>
            </a:r>
            <a:r>
              <a:rPr lang="fr-FR" sz="1200" b="0" dirty="0" smtClean="0">
                <a:latin typeface="Candara"/>
                <a:cs typeface="Haettenschweiler"/>
                <a:sym typeface="Symbol" charset="2"/>
              </a:rPr>
              <a:t></a:t>
            </a:r>
            <a:endParaRPr lang="fr-FR" sz="1200" dirty="0">
              <a:latin typeface="Candara"/>
              <a:cs typeface="Haettenschweiler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896062" y="226368"/>
            <a:ext cx="33518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Résistance de l’air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743323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1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995377">
            <a:off x="4838701" y="2578101"/>
            <a:ext cx="612000" cy="3556000"/>
          </a:xfrm>
          <a:prstGeom prst="rect">
            <a:avLst/>
          </a:prstGeom>
        </p:spPr>
      </p:pic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2982913" y="3073400"/>
            <a:ext cx="4522787" cy="2540000"/>
          </a:xfrm>
          <a:prstGeom prst="line">
            <a:avLst/>
          </a:prstGeom>
          <a:noFill/>
          <a:ln w="9525" cap="flat" cmpd="sng" algn="ctr">
            <a:solidFill>
              <a:srgbClr val="0A0C0A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138" name="Arc 18"/>
          <p:cNvSpPr>
            <a:spLocks noChangeAspect="1"/>
          </p:cNvSpPr>
          <p:nvPr/>
        </p:nvSpPr>
        <p:spPr bwMode="auto">
          <a:xfrm rot="20280605" flipH="1">
            <a:off x="6573541" y="5257166"/>
            <a:ext cx="336887" cy="326924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5" name="Grouper 4"/>
          <p:cNvGrpSpPr/>
          <p:nvPr/>
        </p:nvGrpSpPr>
        <p:grpSpPr>
          <a:xfrm>
            <a:off x="572900" y="5233136"/>
            <a:ext cx="1840735" cy="561780"/>
            <a:chOff x="572900" y="5233136"/>
            <a:chExt cx="1840735" cy="561780"/>
          </a:xfrm>
        </p:grpSpPr>
        <p:sp>
          <p:nvSpPr>
            <p:cNvPr id="96291" name="AutoShape 20"/>
            <p:cNvSpPr>
              <a:spLocks noChangeAspect="1" noChangeArrowheads="1"/>
            </p:cNvSpPr>
            <p:nvPr/>
          </p:nvSpPr>
          <p:spPr bwMode="auto">
            <a:xfrm>
              <a:off x="986398" y="5515320"/>
              <a:ext cx="1409896" cy="2795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141" name="Text Box 21"/>
            <p:cNvSpPr txBox="1">
              <a:spLocks noChangeArrowheads="1"/>
            </p:cNvSpPr>
            <p:nvPr/>
          </p:nvSpPr>
          <p:spPr bwMode="auto">
            <a:xfrm>
              <a:off x="572900" y="5233136"/>
              <a:ext cx="1840735" cy="339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>
                <a:defRPr/>
              </a:pPr>
              <a:r>
                <a:rPr lang="fr-FR" sz="1600" b="0" dirty="0">
                  <a:solidFill>
                    <a:srgbClr val="008000"/>
                  </a:solidFill>
                  <a:latin typeface="Trebuchet MS"/>
                  <a:ea typeface="+mn-ea"/>
                  <a:cs typeface="Trebuchet MS"/>
                </a:rPr>
                <a:t>Vent relatif</a:t>
              </a: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 rot="18009093">
            <a:off x="4577896" y="3150984"/>
            <a:ext cx="572135" cy="3477397"/>
            <a:chOff x="2255" y="840"/>
            <a:chExt cx="442" cy="2607"/>
          </a:xfrm>
        </p:grpSpPr>
        <p:sp>
          <p:nvSpPr>
            <p:cNvPr id="96283" name="AutoShape 36"/>
            <p:cNvSpPr>
              <a:spLocks noChangeArrowheads="1"/>
            </p:cNvSpPr>
            <p:nvPr/>
          </p:nvSpPr>
          <p:spPr bwMode="auto">
            <a:xfrm>
              <a:off x="2268" y="2052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284" name="AutoShape 37"/>
            <p:cNvSpPr>
              <a:spLocks noChangeArrowheads="1"/>
            </p:cNvSpPr>
            <p:nvPr/>
          </p:nvSpPr>
          <p:spPr bwMode="auto">
            <a:xfrm>
              <a:off x="2271" y="3185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285" name="AutoShape 38"/>
            <p:cNvSpPr>
              <a:spLocks noChangeArrowheads="1"/>
            </p:cNvSpPr>
            <p:nvPr/>
          </p:nvSpPr>
          <p:spPr bwMode="auto">
            <a:xfrm>
              <a:off x="2255" y="840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286" name="AutoShape 39"/>
            <p:cNvSpPr>
              <a:spLocks noChangeArrowheads="1"/>
            </p:cNvSpPr>
            <p:nvPr/>
          </p:nvSpPr>
          <p:spPr bwMode="auto">
            <a:xfrm>
              <a:off x="2260" y="1233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287" name="AutoShape 40"/>
            <p:cNvSpPr>
              <a:spLocks noChangeArrowheads="1"/>
            </p:cNvSpPr>
            <p:nvPr/>
          </p:nvSpPr>
          <p:spPr bwMode="auto">
            <a:xfrm>
              <a:off x="2271" y="2797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288" name="AutoShape 41"/>
            <p:cNvSpPr>
              <a:spLocks noChangeArrowheads="1"/>
            </p:cNvSpPr>
            <p:nvPr/>
          </p:nvSpPr>
          <p:spPr bwMode="auto">
            <a:xfrm>
              <a:off x="2271" y="1647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289" name="AutoShape 42"/>
            <p:cNvSpPr>
              <a:spLocks noChangeArrowheads="1"/>
            </p:cNvSpPr>
            <p:nvPr/>
          </p:nvSpPr>
          <p:spPr bwMode="auto">
            <a:xfrm>
              <a:off x="2271" y="2418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 rot="18000000">
            <a:off x="5200720" y="2096288"/>
            <a:ext cx="572135" cy="3477397"/>
            <a:chOff x="2255" y="840"/>
            <a:chExt cx="442" cy="2607"/>
          </a:xfrm>
        </p:grpSpPr>
        <p:sp>
          <p:nvSpPr>
            <p:cNvPr id="96276" name="AutoShape 44"/>
            <p:cNvSpPr>
              <a:spLocks noChangeArrowheads="1"/>
            </p:cNvSpPr>
            <p:nvPr/>
          </p:nvSpPr>
          <p:spPr bwMode="auto">
            <a:xfrm>
              <a:off x="2268" y="2052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277" name="AutoShape 45"/>
            <p:cNvSpPr>
              <a:spLocks noChangeArrowheads="1"/>
            </p:cNvSpPr>
            <p:nvPr/>
          </p:nvSpPr>
          <p:spPr bwMode="auto">
            <a:xfrm>
              <a:off x="2271" y="3185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278" name="AutoShape 46"/>
            <p:cNvSpPr>
              <a:spLocks noChangeArrowheads="1"/>
            </p:cNvSpPr>
            <p:nvPr/>
          </p:nvSpPr>
          <p:spPr bwMode="auto">
            <a:xfrm>
              <a:off x="2255" y="840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279" name="AutoShape 47"/>
            <p:cNvSpPr>
              <a:spLocks noChangeArrowheads="1"/>
            </p:cNvSpPr>
            <p:nvPr/>
          </p:nvSpPr>
          <p:spPr bwMode="auto">
            <a:xfrm>
              <a:off x="2260" y="1233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280" name="AutoShape 48"/>
            <p:cNvSpPr>
              <a:spLocks noChangeArrowheads="1"/>
            </p:cNvSpPr>
            <p:nvPr/>
          </p:nvSpPr>
          <p:spPr bwMode="auto">
            <a:xfrm>
              <a:off x="2271" y="2797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281" name="AutoShape 49"/>
            <p:cNvSpPr>
              <a:spLocks noChangeArrowheads="1"/>
            </p:cNvSpPr>
            <p:nvPr/>
          </p:nvSpPr>
          <p:spPr bwMode="auto">
            <a:xfrm>
              <a:off x="2271" y="1647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282" name="AutoShape 50"/>
            <p:cNvSpPr>
              <a:spLocks noChangeArrowheads="1"/>
            </p:cNvSpPr>
            <p:nvPr/>
          </p:nvSpPr>
          <p:spPr bwMode="auto">
            <a:xfrm>
              <a:off x="2271" y="2418"/>
              <a:ext cx="426" cy="262"/>
            </a:xfrm>
            <a:prstGeom prst="rightArrow">
              <a:avLst>
                <a:gd name="adj1" fmla="val 50000"/>
                <a:gd name="adj2" fmla="val 406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6291263" y="4044950"/>
            <a:ext cx="15219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b="0" dirty="0" smtClean="0">
                <a:latin typeface="Trebuchet MS"/>
                <a:cs typeface="Trebuchet MS"/>
              </a:rPr>
              <a:t>Traînée (</a:t>
            </a:r>
            <a:r>
              <a:rPr lang="fr-FR" sz="1600" b="0" dirty="0" err="1" smtClean="0">
                <a:latin typeface="Trebuchet MS"/>
                <a:cs typeface="Trebuchet MS"/>
              </a:rPr>
              <a:t>Rx</a:t>
            </a:r>
            <a:r>
              <a:rPr lang="fr-FR" sz="1600" b="0" dirty="0" smtClean="0">
                <a:latin typeface="Trebuchet MS"/>
                <a:cs typeface="Trebuchet MS"/>
              </a:rPr>
              <a:t>)</a:t>
            </a:r>
            <a:endParaRPr lang="fr-FR" sz="1600" b="0" dirty="0">
              <a:latin typeface="Trebuchet MS"/>
              <a:cs typeface="Trebuchet MS"/>
            </a:endParaRPr>
          </a:p>
        </p:txBody>
      </p:sp>
      <p:sp>
        <p:nvSpPr>
          <p:cNvPr id="5186" name="Text Box 66"/>
          <p:cNvSpPr txBox="1">
            <a:spLocks noChangeArrowheads="1"/>
          </p:cNvSpPr>
          <p:nvPr/>
        </p:nvSpPr>
        <p:spPr bwMode="auto">
          <a:xfrm>
            <a:off x="4210050" y="1568450"/>
            <a:ext cx="2057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b="0" dirty="0" smtClean="0">
                <a:latin typeface="Trebuchet MS"/>
                <a:cs typeface="Trebuchet MS"/>
              </a:rPr>
              <a:t>Portance (Rz)</a:t>
            </a:r>
            <a:endParaRPr lang="fr-FR" sz="1600" b="0" dirty="0">
              <a:latin typeface="Trebuchet MS"/>
              <a:cs typeface="Trebuchet MS"/>
            </a:endParaRPr>
          </a:p>
        </p:txBody>
      </p: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5784850" y="1555750"/>
            <a:ext cx="2114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800" b="0" dirty="0">
                <a:latin typeface="Trebuchet MS"/>
                <a:cs typeface="Trebuchet MS"/>
              </a:rPr>
              <a:t>R.F.A</a:t>
            </a:r>
          </a:p>
        </p:txBody>
      </p:sp>
      <p:sp>
        <p:nvSpPr>
          <p:cNvPr id="96274" name="AutoShape 12"/>
          <p:cNvSpPr>
            <a:spLocks noChangeArrowheads="1"/>
          </p:cNvSpPr>
          <p:nvPr/>
        </p:nvSpPr>
        <p:spPr bwMode="auto">
          <a:xfrm rot="1731756">
            <a:off x="5663966" y="1784638"/>
            <a:ext cx="346129" cy="2601660"/>
          </a:xfrm>
          <a:prstGeom prst="upArrow">
            <a:avLst>
              <a:gd name="adj1" fmla="val 62880"/>
              <a:gd name="adj2" fmla="val 107178"/>
            </a:avLst>
          </a:prstGeom>
          <a:gradFill>
            <a:gsLst>
              <a:gs pos="32000">
                <a:srgbClr val="80AAF9"/>
              </a:gs>
              <a:gs pos="68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4749800" y="1708372"/>
            <a:ext cx="1928200" cy="2907342"/>
            <a:chOff x="2992" y="405"/>
            <a:chExt cx="1328" cy="2625"/>
          </a:xfrm>
        </p:grpSpPr>
        <p:sp>
          <p:nvSpPr>
            <p:cNvPr id="96272" name="Line 73"/>
            <p:cNvSpPr>
              <a:spLocks noChangeShapeType="1"/>
            </p:cNvSpPr>
            <p:nvPr/>
          </p:nvSpPr>
          <p:spPr bwMode="auto">
            <a:xfrm flipH="1" flipV="1">
              <a:off x="2992" y="594"/>
              <a:ext cx="1328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273" name="Line 74"/>
            <p:cNvSpPr>
              <a:spLocks noChangeShapeType="1"/>
            </p:cNvSpPr>
            <p:nvPr/>
          </p:nvSpPr>
          <p:spPr bwMode="auto">
            <a:xfrm flipH="1">
              <a:off x="4144" y="405"/>
              <a:ext cx="44" cy="2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198" name="AutoShape 78"/>
          <p:cNvSpPr>
            <a:spLocks/>
          </p:cNvSpPr>
          <p:nvPr/>
        </p:nvSpPr>
        <p:spPr bwMode="auto">
          <a:xfrm>
            <a:off x="3733800" y="5937250"/>
            <a:ext cx="2242330" cy="346905"/>
          </a:xfrm>
          <a:custGeom>
            <a:avLst/>
            <a:gdLst>
              <a:gd name="connsiteX0" fmla="*/ 0 w 2952750"/>
              <a:gd name="connsiteY0" fmla="*/ 0 h 609600"/>
              <a:gd name="connsiteX1" fmla="*/ 2952750 w 2952750"/>
              <a:gd name="connsiteY1" fmla="*/ 0 h 609600"/>
              <a:gd name="connsiteX2" fmla="*/ 2952750 w 2952750"/>
              <a:gd name="connsiteY2" fmla="*/ 609600 h 609600"/>
              <a:gd name="connsiteX3" fmla="*/ 0 w 2952750"/>
              <a:gd name="connsiteY3" fmla="*/ 609600 h 609600"/>
              <a:gd name="connsiteX4" fmla="*/ 0 w 2952750"/>
              <a:gd name="connsiteY4" fmla="*/ 0 h 609600"/>
              <a:gd name="connsiteX0" fmla="*/ 3028901 w 2952750"/>
              <a:gd name="connsiteY0" fmla="*/ 0 h 609600"/>
              <a:gd name="connsiteX1" fmla="*/ 3028901 w 2952750"/>
              <a:gd name="connsiteY1" fmla="*/ 609600 h 609600"/>
              <a:gd name="connsiteX0" fmla="*/ 3028901 w 2952750"/>
              <a:gd name="connsiteY0" fmla="*/ 114300 h 609600"/>
              <a:gd name="connsiteX1" fmla="*/ 3721144 w 2952750"/>
              <a:gd name="connsiteY1" fmla="*/ 114300 h 609600"/>
              <a:gd name="connsiteX2" fmla="*/ 4438692 w 2952750"/>
              <a:gd name="connsiteY2" fmla="*/ -62865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0" h="609600" stroke="0" extrusionOk="0">
                <a:moveTo>
                  <a:pt x="0" y="0"/>
                </a:moveTo>
                <a:lnTo>
                  <a:pt x="2952750" y="0"/>
                </a:lnTo>
                <a:lnTo>
                  <a:pt x="295275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  <a:path w="2952750" h="609600" fill="none" extrusionOk="0">
                <a:moveTo>
                  <a:pt x="3028901" y="0"/>
                </a:moveTo>
                <a:close/>
                <a:cubicBezTo>
                  <a:pt x="3028901" y="203200"/>
                  <a:pt x="3028901" y="406400"/>
                  <a:pt x="3028901" y="609600"/>
                </a:cubicBezTo>
              </a:path>
              <a:path w="2952750" h="609600" fill="none" extrusionOk="0">
                <a:moveTo>
                  <a:pt x="3028901" y="114300"/>
                </a:moveTo>
                <a:lnTo>
                  <a:pt x="3721144" y="114300"/>
                </a:lnTo>
                <a:lnTo>
                  <a:pt x="4438692" y="-628650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rgbClr val="000000"/>
            </a:solidFill>
            <a:headEnd/>
            <a:tailEnd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fr-FR" sz="1600" b="0" dirty="0">
                <a:solidFill>
                  <a:srgbClr val="000000"/>
                </a:solidFill>
                <a:latin typeface="Trebuchet MS"/>
                <a:cs typeface="Trebuchet MS"/>
              </a:rPr>
              <a:t>Angle </a:t>
            </a:r>
            <a:r>
              <a:rPr lang="fr-FR" sz="1600" b="0" dirty="0" smtClean="0">
                <a:solidFill>
                  <a:srgbClr val="000000"/>
                </a:solidFill>
                <a:latin typeface="Trebuchet MS"/>
                <a:cs typeface="Trebuchet MS"/>
              </a:rPr>
              <a:t>d’incidence (</a:t>
            </a:r>
            <a:r>
              <a:rPr lang="fr-FR" sz="1600" b="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fr-FR" sz="1600" b="0" dirty="0" smtClean="0">
                <a:solidFill>
                  <a:srgbClr val="000000"/>
                </a:solidFill>
                <a:latin typeface="Trebuchet MS"/>
                <a:cs typeface="Trebuchet MS"/>
              </a:rPr>
              <a:t>)</a:t>
            </a:r>
            <a:endParaRPr lang="fr-FR" sz="1600" b="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5185" name="AutoShape 65"/>
          <p:cNvSpPr>
            <a:spLocks noChangeArrowheads="1"/>
          </p:cNvSpPr>
          <p:nvPr/>
        </p:nvSpPr>
        <p:spPr bwMode="auto">
          <a:xfrm>
            <a:off x="4978400" y="1917700"/>
            <a:ext cx="348154" cy="2253028"/>
          </a:xfrm>
          <a:prstGeom prst="upArrow">
            <a:avLst>
              <a:gd name="adj1" fmla="val 50000"/>
              <a:gd name="adj2" fmla="val 105438"/>
            </a:avLst>
          </a:prstGeom>
          <a:solidFill>
            <a:srgbClr val="FFD19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180" name="AutoShape 60"/>
          <p:cNvSpPr>
            <a:spLocks noChangeArrowheads="1"/>
          </p:cNvSpPr>
          <p:nvPr/>
        </p:nvSpPr>
        <p:spPr bwMode="auto">
          <a:xfrm>
            <a:off x="5149849" y="4070350"/>
            <a:ext cx="1272480" cy="336794"/>
          </a:xfrm>
          <a:prstGeom prst="rightArrow">
            <a:avLst>
              <a:gd name="adj1" fmla="val 50000"/>
              <a:gd name="adj2" fmla="val 78125"/>
            </a:avLst>
          </a:prstGeom>
          <a:solidFill>
            <a:srgbClr val="FFD19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fr-FR" b="0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96275" name="Oval 62"/>
          <p:cNvSpPr>
            <a:spLocks noChangeArrowheads="1"/>
          </p:cNvSpPr>
          <p:nvPr/>
        </p:nvSpPr>
        <p:spPr bwMode="auto">
          <a:xfrm>
            <a:off x="5022792" y="4127500"/>
            <a:ext cx="280259" cy="271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38" name="Text Box 67"/>
          <p:cNvSpPr txBox="1">
            <a:spLocks noChangeArrowheads="1"/>
          </p:cNvSpPr>
          <p:nvPr/>
        </p:nvSpPr>
        <p:spPr bwMode="auto">
          <a:xfrm>
            <a:off x="6182468" y="1550225"/>
            <a:ext cx="27646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1800" b="0" dirty="0">
                <a:latin typeface="Trebuchet MS"/>
                <a:cs typeface="Trebuchet MS"/>
              </a:rPr>
              <a:t>Résistance de </a:t>
            </a:r>
            <a:r>
              <a:rPr lang="fr-FR" sz="1800" b="0" dirty="0" smtClean="0">
                <a:latin typeface="Trebuchet MS"/>
                <a:cs typeface="Trebuchet MS"/>
              </a:rPr>
              <a:t>l’air</a:t>
            </a:r>
            <a:endParaRPr lang="fr-FR" sz="1600" b="0" dirty="0">
              <a:latin typeface="Trebuchet MS"/>
              <a:cs typeface="Trebuchet MS"/>
            </a:endParaRPr>
          </a:p>
        </p:txBody>
      </p:sp>
      <p:grpSp>
        <p:nvGrpSpPr>
          <p:cNvPr id="7" name="Grouper 6"/>
          <p:cNvGrpSpPr/>
          <p:nvPr/>
        </p:nvGrpSpPr>
        <p:grpSpPr>
          <a:xfrm>
            <a:off x="2422972" y="5295898"/>
            <a:ext cx="5086030" cy="361809"/>
            <a:chOff x="2219772" y="5295898"/>
            <a:chExt cx="5086030" cy="361809"/>
          </a:xfrm>
        </p:grpSpPr>
        <p:sp>
          <p:nvSpPr>
            <p:cNvPr id="96290" name="Line 22"/>
            <p:cNvSpPr>
              <a:spLocks noChangeShapeType="1"/>
            </p:cNvSpPr>
            <p:nvPr/>
          </p:nvSpPr>
          <p:spPr bwMode="auto">
            <a:xfrm>
              <a:off x="2219772" y="5657707"/>
              <a:ext cx="508603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0" name="Text Box 21"/>
            <p:cNvSpPr txBox="1">
              <a:spLocks noChangeArrowheads="1"/>
            </p:cNvSpPr>
            <p:nvPr/>
          </p:nvSpPr>
          <p:spPr bwMode="auto">
            <a:xfrm>
              <a:off x="2862095" y="5295898"/>
              <a:ext cx="1840734" cy="339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>
                <a:defRPr/>
              </a:pPr>
              <a:r>
                <a:rPr lang="fr-FR" sz="1600" b="0" dirty="0" smtClean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Trajectoire</a:t>
              </a:r>
              <a:endParaRPr lang="fr-FR" sz="1600" b="0" dirty="0">
                <a:solidFill>
                  <a:srgbClr val="000000"/>
                </a:solidFill>
                <a:latin typeface="Trebuchet MS"/>
                <a:ea typeface="+mn-ea"/>
                <a:cs typeface="Trebuchet MS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2896062" y="226368"/>
            <a:ext cx="33518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Résistance de l’air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05508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 animBg="1"/>
      <p:bldP spid="5138" grpId="0" animBg="1"/>
      <p:bldP spid="5181" grpId="0" autoUpdateAnimBg="0"/>
      <p:bldP spid="5186" grpId="0"/>
      <p:bldP spid="5187" grpId="0"/>
      <p:bldP spid="96274" grpId="0" animBg="1"/>
      <p:bldP spid="5198" grpId="0" animBg="1"/>
      <p:bldP spid="5185" grpId="0" animBg="1"/>
      <p:bldP spid="5180" grpId="0" animBg="1" autoUpdateAnimBg="0"/>
      <p:bldP spid="96275" grpId="0" animBg="1"/>
      <p:bldP spid="38" grpId="0"/>
      <p:bldP spid="3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ChangeArrowheads="1"/>
          </p:cNvSpPr>
          <p:nvPr/>
        </p:nvSpPr>
        <p:spPr bwMode="auto">
          <a:xfrm>
            <a:off x="3128963" y="2109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1422042" y="1778000"/>
            <a:ext cx="5100996" cy="4318000"/>
            <a:chOff x="469" y="480"/>
            <a:chExt cx="3640" cy="3360"/>
          </a:xfrm>
        </p:grpSpPr>
        <p:sp>
          <p:nvSpPr>
            <p:cNvPr id="97288" name="Text Box 52"/>
            <p:cNvSpPr txBox="1">
              <a:spLocks noChangeArrowheads="1"/>
            </p:cNvSpPr>
            <p:nvPr/>
          </p:nvSpPr>
          <p:spPr bwMode="auto">
            <a:xfrm>
              <a:off x="469" y="1940"/>
              <a:ext cx="1400" cy="239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8000"/>
                  </a:solidFill>
                  <a:latin typeface="Trebuchet MS"/>
                  <a:cs typeface="Trebuchet MS"/>
                </a:rPr>
                <a:t>Vent Relatif</a:t>
              </a:r>
            </a:p>
          </p:txBody>
        </p:sp>
        <p:grpSp>
          <p:nvGrpSpPr>
            <p:cNvPr id="97289" name="Group 82"/>
            <p:cNvGrpSpPr>
              <a:grpSpLocks/>
            </p:cNvGrpSpPr>
            <p:nvPr/>
          </p:nvGrpSpPr>
          <p:grpSpPr bwMode="auto">
            <a:xfrm>
              <a:off x="544" y="480"/>
              <a:ext cx="3565" cy="3360"/>
              <a:chOff x="544" y="480"/>
              <a:chExt cx="3565" cy="3360"/>
            </a:xfrm>
          </p:grpSpPr>
          <p:sp>
            <p:nvSpPr>
              <p:cNvPr id="97290" name="Line 15"/>
              <p:cNvSpPr>
                <a:spLocks noChangeShapeType="1"/>
              </p:cNvSpPr>
              <p:nvPr/>
            </p:nvSpPr>
            <p:spPr bwMode="auto">
              <a:xfrm>
                <a:off x="544" y="1746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291" name="Line 16"/>
              <p:cNvSpPr>
                <a:spLocks noChangeShapeType="1"/>
              </p:cNvSpPr>
              <p:nvPr/>
            </p:nvSpPr>
            <p:spPr bwMode="auto">
              <a:xfrm>
                <a:off x="544" y="3011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292" name="Line 17"/>
              <p:cNvSpPr>
                <a:spLocks noChangeShapeType="1"/>
              </p:cNvSpPr>
              <p:nvPr/>
            </p:nvSpPr>
            <p:spPr bwMode="auto">
              <a:xfrm>
                <a:off x="544" y="2792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293" name="Line 18"/>
              <p:cNvSpPr>
                <a:spLocks noChangeShapeType="1"/>
              </p:cNvSpPr>
              <p:nvPr/>
            </p:nvSpPr>
            <p:spPr bwMode="auto">
              <a:xfrm>
                <a:off x="544" y="2574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294" name="Line 19"/>
              <p:cNvSpPr>
                <a:spLocks noChangeShapeType="1"/>
              </p:cNvSpPr>
              <p:nvPr/>
            </p:nvSpPr>
            <p:spPr bwMode="auto">
              <a:xfrm>
                <a:off x="544" y="2356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295" name="Line 20"/>
              <p:cNvSpPr>
                <a:spLocks noChangeShapeType="1"/>
              </p:cNvSpPr>
              <p:nvPr/>
            </p:nvSpPr>
            <p:spPr bwMode="auto">
              <a:xfrm>
                <a:off x="544" y="2182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296" name="Line 21"/>
              <p:cNvSpPr>
                <a:spLocks noChangeShapeType="1"/>
              </p:cNvSpPr>
              <p:nvPr/>
            </p:nvSpPr>
            <p:spPr bwMode="auto">
              <a:xfrm>
                <a:off x="544" y="1571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297" name="Line 22"/>
              <p:cNvSpPr>
                <a:spLocks noChangeShapeType="1"/>
              </p:cNvSpPr>
              <p:nvPr/>
            </p:nvSpPr>
            <p:spPr bwMode="auto">
              <a:xfrm>
                <a:off x="544" y="1964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298" name="Line 23"/>
              <p:cNvSpPr>
                <a:spLocks noChangeShapeType="1"/>
              </p:cNvSpPr>
              <p:nvPr/>
            </p:nvSpPr>
            <p:spPr bwMode="auto">
              <a:xfrm>
                <a:off x="544" y="1353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299" name="Line 24"/>
              <p:cNvSpPr>
                <a:spLocks noChangeShapeType="1"/>
              </p:cNvSpPr>
              <p:nvPr/>
            </p:nvSpPr>
            <p:spPr bwMode="auto">
              <a:xfrm>
                <a:off x="544" y="1135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00" name="Line 25"/>
              <p:cNvSpPr>
                <a:spLocks noChangeShapeType="1"/>
              </p:cNvSpPr>
              <p:nvPr/>
            </p:nvSpPr>
            <p:spPr bwMode="auto">
              <a:xfrm>
                <a:off x="544" y="3185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97301" name="Group 27"/>
              <p:cNvGrpSpPr>
                <a:grpSpLocks/>
              </p:cNvGrpSpPr>
              <p:nvPr/>
            </p:nvGrpSpPr>
            <p:grpSpPr bwMode="auto">
              <a:xfrm>
                <a:off x="1394" y="2793"/>
                <a:ext cx="2250" cy="873"/>
                <a:chOff x="1344" y="2928"/>
                <a:chExt cx="2496" cy="864"/>
              </a:xfrm>
            </p:grpSpPr>
            <p:sp>
              <p:nvSpPr>
                <p:cNvPr id="97338" name="Arc 28"/>
                <p:cNvSpPr>
                  <a:spLocks/>
                </p:cNvSpPr>
                <p:nvPr/>
              </p:nvSpPr>
              <p:spPr bwMode="auto">
                <a:xfrm>
                  <a:off x="1824" y="3120"/>
                  <a:ext cx="439" cy="528"/>
                </a:xfrm>
                <a:custGeom>
                  <a:avLst/>
                  <a:gdLst>
                    <a:gd name="T0" fmla="*/ 0 w 17972"/>
                    <a:gd name="T1" fmla="*/ 0 h 21600"/>
                    <a:gd name="T2" fmla="*/ 0 w 17972"/>
                    <a:gd name="T3" fmla="*/ 0 h 21600"/>
                    <a:gd name="T4" fmla="*/ 0 w 1797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7972"/>
                    <a:gd name="T10" fmla="*/ 0 h 21600"/>
                    <a:gd name="T11" fmla="*/ 17972 w 1797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72" h="21600" fill="none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</a:path>
                    <a:path w="17972" h="21600" stroke="0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7339" name="Arc 29"/>
                <p:cNvSpPr>
                  <a:spLocks/>
                </p:cNvSpPr>
                <p:nvPr/>
              </p:nvSpPr>
              <p:spPr bwMode="auto">
                <a:xfrm flipV="1">
                  <a:off x="2880" y="2928"/>
                  <a:ext cx="960" cy="864"/>
                </a:xfrm>
                <a:custGeom>
                  <a:avLst/>
                  <a:gdLst>
                    <a:gd name="T0" fmla="*/ 0 w 19003"/>
                    <a:gd name="T1" fmla="*/ 0 h 21600"/>
                    <a:gd name="T2" fmla="*/ 0 w 19003"/>
                    <a:gd name="T3" fmla="*/ 0 h 21600"/>
                    <a:gd name="T4" fmla="*/ 0 w 1900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003"/>
                    <a:gd name="T10" fmla="*/ 0 h 21600"/>
                    <a:gd name="T11" fmla="*/ 19003 w 1900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003" h="21600" fill="none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</a:path>
                    <a:path w="19003" h="21600" stroke="0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7340" name="Arc 30"/>
                <p:cNvSpPr>
                  <a:spLocks/>
                </p:cNvSpPr>
                <p:nvPr/>
              </p:nvSpPr>
              <p:spPr bwMode="auto">
                <a:xfrm flipH="1" flipV="1">
                  <a:off x="2250" y="3120"/>
                  <a:ext cx="630" cy="672"/>
                </a:xfrm>
                <a:custGeom>
                  <a:avLst/>
                  <a:gdLst>
                    <a:gd name="T0" fmla="*/ 0 w 19977"/>
                    <a:gd name="T1" fmla="*/ 0 h 21600"/>
                    <a:gd name="T2" fmla="*/ 0 w 19977"/>
                    <a:gd name="T3" fmla="*/ 0 h 21600"/>
                    <a:gd name="T4" fmla="*/ 0 w 1997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977"/>
                    <a:gd name="T10" fmla="*/ 0 h 21600"/>
                    <a:gd name="T11" fmla="*/ 19977 w 1997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977" h="21600" fill="none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</a:path>
                    <a:path w="19977" h="21600" stroke="0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 type="triangle" w="med" len="med"/>
                  <a:tailEnd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7341" name="Line 31"/>
                <p:cNvSpPr>
                  <a:spLocks noChangeShapeType="1"/>
                </p:cNvSpPr>
                <p:nvPr/>
              </p:nvSpPr>
              <p:spPr bwMode="auto">
                <a:xfrm>
                  <a:off x="1344" y="3120"/>
                  <a:ext cx="432" cy="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97302" name="Group 32"/>
              <p:cNvGrpSpPr>
                <a:grpSpLocks/>
              </p:cNvGrpSpPr>
              <p:nvPr/>
            </p:nvGrpSpPr>
            <p:grpSpPr bwMode="auto">
              <a:xfrm>
                <a:off x="1344" y="3011"/>
                <a:ext cx="2350" cy="829"/>
                <a:chOff x="1344" y="2928"/>
                <a:chExt cx="2496" cy="864"/>
              </a:xfrm>
            </p:grpSpPr>
            <p:sp>
              <p:nvSpPr>
                <p:cNvPr id="97334" name="Arc 33"/>
                <p:cNvSpPr>
                  <a:spLocks/>
                </p:cNvSpPr>
                <p:nvPr/>
              </p:nvSpPr>
              <p:spPr bwMode="auto">
                <a:xfrm>
                  <a:off x="1824" y="3120"/>
                  <a:ext cx="439" cy="528"/>
                </a:xfrm>
                <a:custGeom>
                  <a:avLst/>
                  <a:gdLst>
                    <a:gd name="T0" fmla="*/ 0 w 17972"/>
                    <a:gd name="T1" fmla="*/ 0 h 21600"/>
                    <a:gd name="T2" fmla="*/ 0 w 17972"/>
                    <a:gd name="T3" fmla="*/ 0 h 21600"/>
                    <a:gd name="T4" fmla="*/ 0 w 1797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7972"/>
                    <a:gd name="T10" fmla="*/ 0 h 21600"/>
                    <a:gd name="T11" fmla="*/ 17972 w 1797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72" h="21600" fill="none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</a:path>
                    <a:path w="17972" h="21600" stroke="0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7335" name="Arc 34"/>
                <p:cNvSpPr>
                  <a:spLocks/>
                </p:cNvSpPr>
                <p:nvPr/>
              </p:nvSpPr>
              <p:spPr bwMode="auto">
                <a:xfrm flipV="1">
                  <a:off x="2880" y="2928"/>
                  <a:ext cx="960" cy="864"/>
                </a:xfrm>
                <a:custGeom>
                  <a:avLst/>
                  <a:gdLst>
                    <a:gd name="T0" fmla="*/ 0 w 19003"/>
                    <a:gd name="T1" fmla="*/ 0 h 21600"/>
                    <a:gd name="T2" fmla="*/ 0 w 19003"/>
                    <a:gd name="T3" fmla="*/ 0 h 21600"/>
                    <a:gd name="T4" fmla="*/ 0 w 1900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003"/>
                    <a:gd name="T10" fmla="*/ 0 h 21600"/>
                    <a:gd name="T11" fmla="*/ 19003 w 1900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003" h="21600" fill="none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</a:path>
                    <a:path w="19003" h="21600" stroke="0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7336" name="Arc 35"/>
                <p:cNvSpPr>
                  <a:spLocks/>
                </p:cNvSpPr>
                <p:nvPr/>
              </p:nvSpPr>
              <p:spPr bwMode="auto">
                <a:xfrm flipH="1" flipV="1">
                  <a:off x="2250" y="3120"/>
                  <a:ext cx="630" cy="672"/>
                </a:xfrm>
                <a:custGeom>
                  <a:avLst/>
                  <a:gdLst>
                    <a:gd name="T0" fmla="*/ 0 w 19977"/>
                    <a:gd name="T1" fmla="*/ 0 h 21600"/>
                    <a:gd name="T2" fmla="*/ 0 w 19977"/>
                    <a:gd name="T3" fmla="*/ 0 h 21600"/>
                    <a:gd name="T4" fmla="*/ 0 w 1997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977"/>
                    <a:gd name="T10" fmla="*/ 0 h 21600"/>
                    <a:gd name="T11" fmla="*/ 19977 w 1997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977" h="21600" fill="none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</a:path>
                    <a:path w="19977" h="21600" stroke="0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 type="triangle" w="med" len="med"/>
                  <a:tailEnd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7337" name="Line 36"/>
                <p:cNvSpPr>
                  <a:spLocks noChangeShapeType="1"/>
                </p:cNvSpPr>
                <p:nvPr/>
              </p:nvSpPr>
              <p:spPr bwMode="auto">
                <a:xfrm>
                  <a:off x="1344" y="3120"/>
                  <a:ext cx="432" cy="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97303" name="Line 37"/>
              <p:cNvSpPr>
                <a:spLocks noChangeShapeType="1"/>
              </p:cNvSpPr>
              <p:nvPr/>
            </p:nvSpPr>
            <p:spPr bwMode="auto">
              <a:xfrm>
                <a:off x="1394" y="2793"/>
                <a:ext cx="4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04" name="Arc 38"/>
              <p:cNvSpPr>
                <a:spLocks/>
              </p:cNvSpPr>
              <p:nvPr/>
            </p:nvSpPr>
            <p:spPr bwMode="auto">
              <a:xfrm>
                <a:off x="1844" y="2793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05" name="Arc 41"/>
              <p:cNvSpPr>
                <a:spLocks/>
              </p:cNvSpPr>
              <p:nvPr/>
            </p:nvSpPr>
            <p:spPr bwMode="auto">
              <a:xfrm rot="10758896" flipH="1">
                <a:off x="1876" y="804"/>
                <a:ext cx="395" cy="534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06" name="Arc 42"/>
              <p:cNvSpPr>
                <a:spLocks/>
              </p:cNvSpPr>
              <p:nvPr/>
            </p:nvSpPr>
            <p:spPr bwMode="auto">
              <a:xfrm rot="10758896" flipH="1" flipV="1">
                <a:off x="2828" y="644"/>
                <a:ext cx="865" cy="873"/>
              </a:xfrm>
              <a:custGeom>
                <a:avLst/>
                <a:gdLst>
                  <a:gd name="T0" fmla="*/ 0 w 19003"/>
                  <a:gd name="T1" fmla="*/ 0 h 21600"/>
                  <a:gd name="T2" fmla="*/ 0 w 19003"/>
                  <a:gd name="T3" fmla="*/ 0 h 21600"/>
                  <a:gd name="T4" fmla="*/ 0 w 1900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003"/>
                  <a:gd name="T10" fmla="*/ 0 h 21600"/>
                  <a:gd name="T11" fmla="*/ 19003 w 1900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03" h="21600" fill="none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</a:path>
                  <a:path w="19003" h="21600" stroke="0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07" name="Arc 43"/>
              <p:cNvSpPr>
                <a:spLocks/>
              </p:cNvSpPr>
              <p:nvPr/>
            </p:nvSpPr>
            <p:spPr bwMode="auto">
              <a:xfrm rot="10758896" flipV="1">
                <a:off x="2260" y="653"/>
                <a:ext cx="568" cy="679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08" name="Line 44"/>
              <p:cNvSpPr>
                <a:spLocks noChangeShapeType="1"/>
              </p:cNvSpPr>
              <p:nvPr/>
            </p:nvSpPr>
            <p:spPr bwMode="auto">
              <a:xfrm rot="10758896" flipH="1">
                <a:off x="1446" y="1344"/>
                <a:ext cx="389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97309" name="Group 45"/>
              <p:cNvGrpSpPr>
                <a:grpSpLocks/>
              </p:cNvGrpSpPr>
              <p:nvPr/>
            </p:nvGrpSpPr>
            <p:grpSpPr bwMode="auto">
              <a:xfrm rot="10758896" flipH="1">
                <a:off x="1392" y="480"/>
                <a:ext cx="2350" cy="829"/>
                <a:chOff x="1344" y="2928"/>
                <a:chExt cx="2496" cy="864"/>
              </a:xfrm>
            </p:grpSpPr>
            <p:sp>
              <p:nvSpPr>
                <p:cNvPr id="97330" name="Arc 46"/>
                <p:cNvSpPr>
                  <a:spLocks/>
                </p:cNvSpPr>
                <p:nvPr/>
              </p:nvSpPr>
              <p:spPr bwMode="auto">
                <a:xfrm>
                  <a:off x="1824" y="3120"/>
                  <a:ext cx="439" cy="528"/>
                </a:xfrm>
                <a:custGeom>
                  <a:avLst/>
                  <a:gdLst>
                    <a:gd name="T0" fmla="*/ 0 w 17972"/>
                    <a:gd name="T1" fmla="*/ 0 h 21600"/>
                    <a:gd name="T2" fmla="*/ 0 w 17972"/>
                    <a:gd name="T3" fmla="*/ 0 h 21600"/>
                    <a:gd name="T4" fmla="*/ 0 w 1797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7972"/>
                    <a:gd name="T10" fmla="*/ 0 h 21600"/>
                    <a:gd name="T11" fmla="*/ 17972 w 1797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72" h="21600" fill="none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</a:path>
                    <a:path w="17972" h="21600" stroke="0" extrusionOk="0">
                      <a:moveTo>
                        <a:pt x="0" y="-1"/>
                      </a:moveTo>
                      <a:cubicBezTo>
                        <a:pt x="7222" y="-1"/>
                        <a:pt x="13966" y="3609"/>
                        <a:pt x="17972" y="961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7331" name="Arc 47"/>
                <p:cNvSpPr>
                  <a:spLocks/>
                </p:cNvSpPr>
                <p:nvPr/>
              </p:nvSpPr>
              <p:spPr bwMode="auto">
                <a:xfrm flipV="1">
                  <a:off x="2880" y="2928"/>
                  <a:ext cx="960" cy="864"/>
                </a:xfrm>
                <a:custGeom>
                  <a:avLst/>
                  <a:gdLst>
                    <a:gd name="T0" fmla="*/ 0 w 19003"/>
                    <a:gd name="T1" fmla="*/ 0 h 21600"/>
                    <a:gd name="T2" fmla="*/ 0 w 19003"/>
                    <a:gd name="T3" fmla="*/ 0 h 21600"/>
                    <a:gd name="T4" fmla="*/ 0 w 1900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003"/>
                    <a:gd name="T10" fmla="*/ 0 h 21600"/>
                    <a:gd name="T11" fmla="*/ 19003 w 1900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003" h="21600" fill="none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</a:path>
                    <a:path w="19003" h="21600" stroke="0" extrusionOk="0">
                      <a:moveTo>
                        <a:pt x="0" y="-1"/>
                      </a:moveTo>
                      <a:cubicBezTo>
                        <a:pt x="7935" y="-1"/>
                        <a:pt x="15231" y="4350"/>
                        <a:pt x="19003" y="1133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7332" name="Arc 48"/>
                <p:cNvSpPr>
                  <a:spLocks/>
                </p:cNvSpPr>
                <p:nvPr/>
              </p:nvSpPr>
              <p:spPr bwMode="auto">
                <a:xfrm flipH="1" flipV="1">
                  <a:off x="2250" y="3120"/>
                  <a:ext cx="630" cy="672"/>
                </a:xfrm>
                <a:custGeom>
                  <a:avLst/>
                  <a:gdLst>
                    <a:gd name="T0" fmla="*/ 0 w 19977"/>
                    <a:gd name="T1" fmla="*/ 0 h 21600"/>
                    <a:gd name="T2" fmla="*/ 0 w 19977"/>
                    <a:gd name="T3" fmla="*/ 0 h 21600"/>
                    <a:gd name="T4" fmla="*/ 0 w 1997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977"/>
                    <a:gd name="T10" fmla="*/ 0 h 21600"/>
                    <a:gd name="T11" fmla="*/ 19977 w 1997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977" h="21600" fill="none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</a:path>
                    <a:path w="19977" h="21600" stroke="0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 type="triangle" w="med" len="med"/>
                  <a:tailEnd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7333" name="Line 49"/>
                <p:cNvSpPr>
                  <a:spLocks noChangeShapeType="1"/>
                </p:cNvSpPr>
                <p:nvPr/>
              </p:nvSpPr>
              <p:spPr bwMode="auto">
                <a:xfrm>
                  <a:off x="1344" y="3120"/>
                  <a:ext cx="432" cy="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97310" name="Line 50"/>
              <p:cNvSpPr>
                <a:spLocks noChangeShapeType="1"/>
              </p:cNvSpPr>
              <p:nvPr/>
            </p:nvSpPr>
            <p:spPr bwMode="auto">
              <a:xfrm rot="10758896" flipH="1">
                <a:off x="1450" y="1539"/>
                <a:ext cx="4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11" name="Arc 51"/>
              <p:cNvSpPr>
                <a:spLocks/>
              </p:cNvSpPr>
              <p:nvPr/>
            </p:nvSpPr>
            <p:spPr bwMode="auto">
              <a:xfrm rot="10758896" flipH="1">
                <a:off x="1897" y="999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12" name="Line 55"/>
              <p:cNvSpPr>
                <a:spLocks noChangeShapeType="1"/>
              </p:cNvSpPr>
              <p:nvPr/>
            </p:nvSpPr>
            <p:spPr bwMode="auto">
              <a:xfrm>
                <a:off x="1424" y="1742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13" name="Line 56"/>
              <p:cNvSpPr>
                <a:spLocks noChangeShapeType="1"/>
              </p:cNvSpPr>
              <p:nvPr/>
            </p:nvSpPr>
            <p:spPr bwMode="auto">
              <a:xfrm>
                <a:off x="1424" y="2174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14" name="Line 57"/>
              <p:cNvSpPr>
                <a:spLocks noChangeShapeType="1"/>
              </p:cNvSpPr>
              <p:nvPr/>
            </p:nvSpPr>
            <p:spPr bwMode="auto">
              <a:xfrm>
                <a:off x="1416" y="1974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15" name="Line 58"/>
              <p:cNvSpPr>
                <a:spLocks noChangeShapeType="1"/>
              </p:cNvSpPr>
              <p:nvPr/>
            </p:nvSpPr>
            <p:spPr bwMode="auto">
              <a:xfrm>
                <a:off x="1436" y="2366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16" name="Line 59"/>
              <p:cNvSpPr>
                <a:spLocks noChangeShapeType="1"/>
              </p:cNvSpPr>
              <p:nvPr/>
            </p:nvSpPr>
            <p:spPr bwMode="auto">
              <a:xfrm>
                <a:off x="1388" y="2594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17" name="Arc 60"/>
              <p:cNvSpPr>
                <a:spLocks/>
              </p:cNvSpPr>
              <p:nvPr/>
            </p:nvSpPr>
            <p:spPr bwMode="auto">
              <a:xfrm rot="10758896" flipH="1">
                <a:off x="2033" y="1435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18" name="Arc 61"/>
              <p:cNvSpPr>
                <a:spLocks/>
              </p:cNvSpPr>
              <p:nvPr/>
            </p:nvSpPr>
            <p:spPr bwMode="auto">
              <a:xfrm rot="10758896" flipH="1">
                <a:off x="2021" y="1195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19" name="Arc 62"/>
              <p:cNvSpPr>
                <a:spLocks/>
              </p:cNvSpPr>
              <p:nvPr/>
            </p:nvSpPr>
            <p:spPr bwMode="auto">
              <a:xfrm>
                <a:off x="2040" y="2185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20" name="Arc 63"/>
              <p:cNvSpPr>
                <a:spLocks/>
              </p:cNvSpPr>
              <p:nvPr/>
            </p:nvSpPr>
            <p:spPr bwMode="auto">
              <a:xfrm>
                <a:off x="2068" y="2381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21" name="Arc 64"/>
              <p:cNvSpPr>
                <a:spLocks/>
              </p:cNvSpPr>
              <p:nvPr/>
            </p:nvSpPr>
            <p:spPr bwMode="auto">
              <a:xfrm>
                <a:off x="2024" y="2601"/>
                <a:ext cx="500" cy="533"/>
              </a:xfrm>
              <a:custGeom>
                <a:avLst/>
                <a:gdLst>
                  <a:gd name="T0" fmla="*/ 0 w 17972"/>
                  <a:gd name="T1" fmla="*/ 0 h 21600"/>
                  <a:gd name="T2" fmla="*/ 0 w 17972"/>
                  <a:gd name="T3" fmla="*/ 0 h 21600"/>
                  <a:gd name="T4" fmla="*/ 0 w 179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72"/>
                  <a:gd name="T10" fmla="*/ 0 h 21600"/>
                  <a:gd name="T11" fmla="*/ 17972 w 179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72" h="21600" fill="none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</a:path>
                  <a:path w="17972" h="21600" stroke="0" extrusionOk="0">
                    <a:moveTo>
                      <a:pt x="0" y="-1"/>
                    </a:moveTo>
                    <a:cubicBezTo>
                      <a:pt x="7222" y="-1"/>
                      <a:pt x="13966" y="3609"/>
                      <a:pt x="17972" y="9618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22" name="Arc 67"/>
              <p:cNvSpPr>
                <a:spLocks/>
              </p:cNvSpPr>
              <p:nvPr/>
            </p:nvSpPr>
            <p:spPr bwMode="auto">
              <a:xfrm rot="18445144" flipV="1">
                <a:off x="3206" y="2329"/>
                <a:ext cx="865" cy="873"/>
              </a:xfrm>
              <a:custGeom>
                <a:avLst/>
                <a:gdLst>
                  <a:gd name="T0" fmla="*/ 0 w 19003"/>
                  <a:gd name="T1" fmla="*/ 0 h 21600"/>
                  <a:gd name="T2" fmla="*/ 0 w 19003"/>
                  <a:gd name="T3" fmla="*/ 0 h 21600"/>
                  <a:gd name="T4" fmla="*/ 0 w 1900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003"/>
                  <a:gd name="T10" fmla="*/ 0 h 21600"/>
                  <a:gd name="T11" fmla="*/ 19003 w 1900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03" h="21600" fill="none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</a:path>
                  <a:path w="19003" h="21600" stroke="0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23" name="Arc 68"/>
              <p:cNvSpPr>
                <a:spLocks/>
              </p:cNvSpPr>
              <p:nvPr/>
            </p:nvSpPr>
            <p:spPr bwMode="auto">
              <a:xfrm rot="-7637344" flipH="1" flipV="1">
                <a:off x="3290" y="2482"/>
                <a:ext cx="568" cy="679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24" name="Arc 70"/>
              <p:cNvSpPr>
                <a:spLocks/>
              </p:cNvSpPr>
              <p:nvPr/>
            </p:nvSpPr>
            <p:spPr bwMode="auto">
              <a:xfrm rot="19069589" flipV="1">
                <a:off x="3320" y="1053"/>
                <a:ext cx="568" cy="679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25" name="Arc 76"/>
              <p:cNvSpPr>
                <a:spLocks/>
              </p:cNvSpPr>
              <p:nvPr/>
            </p:nvSpPr>
            <p:spPr bwMode="auto">
              <a:xfrm rot="-7465073" flipH="1" flipV="1">
                <a:off x="3240" y="1092"/>
                <a:ext cx="865" cy="873"/>
              </a:xfrm>
              <a:custGeom>
                <a:avLst/>
                <a:gdLst>
                  <a:gd name="T0" fmla="*/ 0 w 19003"/>
                  <a:gd name="T1" fmla="*/ 0 h 21600"/>
                  <a:gd name="T2" fmla="*/ 0 w 19003"/>
                  <a:gd name="T3" fmla="*/ 0 h 21600"/>
                  <a:gd name="T4" fmla="*/ 0 w 1900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003"/>
                  <a:gd name="T10" fmla="*/ 0 h 21600"/>
                  <a:gd name="T11" fmla="*/ 19003 w 1900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03" h="21600" fill="none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</a:path>
                  <a:path w="19003" h="21600" stroke="0" extrusionOk="0">
                    <a:moveTo>
                      <a:pt x="0" y="-1"/>
                    </a:moveTo>
                    <a:cubicBezTo>
                      <a:pt x="7935" y="-1"/>
                      <a:pt x="15231" y="4350"/>
                      <a:pt x="19003" y="113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26" name="Freeform 78"/>
              <p:cNvSpPr>
                <a:spLocks/>
              </p:cNvSpPr>
              <p:nvPr/>
            </p:nvSpPr>
            <p:spPr bwMode="auto">
              <a:xfrm>
                <a:off x="3171" y="1092"/>
                <a:ext cx="332" cy="397"/>
              </a:xfrm>
              <a:custGeom>
                <a:avLst/>
                <a:gdLst>
                  <a:gd name="T0" fmla="*/ 117 w 332"/>
                  <a:gd name="T1" fmla="*/ 0 h 397"/>
                  <a:gd name="T2" fmla="*/ 249 w 332"/>
                  <a:gd name="T3" fmla="*/ 48 h 397"/>
                  <a:gd name="T4" fmla="*/ 324 w 332"/>
                  <a:gd name="T5" fmla="*/ 165 h 397"/>
                  <a:gd name="T6" fmla="*/ 294 w 332"/>
                  <a:gd name="T7" fmla="*/ 306 h 397"/>
                  <a:gd name="T8" fmla="*/ 198 w 332"/>
                  <a:gd name="T9" fmla="*/ 384 h 397"/>
                  <a:gd name="T10" fmla="*/ 81 w 332"/>
                  <a:gd name="T11" fmla="*/ 384 h 397"/>
                  <a:gd name="T12" fmla="*/ 0 w 332"/>
                  <a:gd name="T13" fmla="*/ 324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2"/>
                  <a:gd name="T22" fmla="*/ 0 h 397"/>
                  <a:gd name="T23" fmla="*/ 332 w 332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2" h="397">
                    <a:moveTo>
                      <a:pt x="117" y="0"/>
                    </a:moveTo>
                    <a:cubicBezTo>
                      <a:pt x="170" y="10"/>
                      <a:pt x="214" y="20"/>
                      <a:pt x="249" y="48"/>
                    </a:cubicBezTo>
                    <a:cubicBezTo>
                      <a:pt x="284" y="76"/>
                      <a:pt x="316" y="122"/>
                      <a:pt x="324" y="165"/>
                    </a:cubicBezTo>
                    <a:cubicBezTo>
                      <a:pt x="332" y="208"/>
                      <a:pt x="315" y="270"/>
                      <a:pt x="294" y="306"/>
                    </a:cubicBezTo>
                    <a:cubicBezTo>
                      <a:pt x="273" y="342"/>
                      <a:pt x="233" y="371"/>
                      <a:pt x="198" y="384"/>
                    </a:cubicBezTo>
                    <a:cubicBezTo>
                      <a:pt x="163" y="397"/>
                      <a:pt x="114" y="394"/>
                      <a:pt x="81" y="384"/>
                    </a:cubicBezTo>
                    <a:cubicBezTo>
                      <a:pt x="48" y="374"/>
                      <a:pt x="17" y="336"/>
                      <a:pt x="0" y="324"/>
                    </a:cubicBezTo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27" name="Freeform 79"/>
              <p:cNvSpPr>
                <a:spLocks/>
              </p:cNvSpPr>
              <p:nvPr/>
            </p:nvSpPr>
            <p:spPr bwMode="auto">
              <a:xfrm rot="2932093">
                <a:off x="3241" y="1528"/>
                <a:ext cx="332" cy="397"/>
              </a:xfrm>
              <a:custGeom>
                <a:avLst/>
                <a:gdLst>
                  <a:gd name="T0" fmla="*/ 117 w 332"/>
                  <a:gd name="T1" fmla="*/ 0 h 397"/>
                  <a:gd name="T2" fmla="*/ 249 w 332"/>
                  <a:gd name="T3" fmla="*/ 48 h 397"/>
                  <a:gd name="T4" fmla="*/ 324 w 332"/>
                  <a:gd name="T5" fmla="*/ 165 h 397"/>
                  <a:gd name="T6" fmla="*/ 294 w 332"/>
                  <a:gd name="T7" fmla="*/ 306 h 397"/>
                  <a:gd name="T8" fmla="*/ 198 w 332"/>
                  <a:gd name="T9" fmla="*/ 384 h 397"/>
                  <a:gd name="T10" fmla="*/ 81 w 332"/>
                  <a:gd name="T11" fmla="*/ 384 h 397"/>
                  <a:gd name="T12" fmla="*/ 0 w 332"/>
                  <a:gd name="T13" fmla="*/ 324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2"/>
                  <a:gd name="T22" fmla="*/ 0 h 397"/>
                  <a:gd name="T23" fmla="*/ 332 w 332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2" h="397">
                    <a:moveTo>
                      <a:pt x="117" y="0"/>
                    </a:moveTo>
                    <a:cubicBezTo>
                      <a:pt x="170" y="10"/>
                      <a:pt x="214" y="20"/>
                      <a:pt x="249" y="48"/>
                    </a:cubicBezTo>
                    <a:cubicBezTo>
                      <a:pt x="284" y="76"/>
                      <a:pt x="316" y="122"/>
                      <a:pt x="324" y="165"/>
                    </a:cubicBezTo>
                    <a:cubicBezTo>
                      <a:pt x="332" y="208"/>
                      <a:pt x="315" y="270"/>
                      <a:pt x="294" y="306"/>
                    </a:cubicBezTo>
                    <a:cubicBezTo>
                      <a:pt x="273" y="342"/>
                      <a:pt x="233" y="371"/>
                      <a:pt x="198" y="384"/>
                    </a:cubicBezTo>
                    <a:cubicBezTo>
                      <a:pt x="163" y="397"/>
                      <a:pt x="114" y="394"/>
                      <a:pt x="81" y="384"/>
                    </a:cubicBezTo>
                    <a:cubicBezTo>
                      <a:pt x="48" y="374"/>
                      <a:pt x="17" y="336"/>
                      <a:pt x="0" y="324"/>
                    </a:cubicBezTo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28" name="Freeform 80"/>
              <p:cNvSpPr>
                <a:spLocks/>
              </p:cNvSpPr>
              <p:nvPr/>
            </p:nvSpPr>
            <p:spPr bwMode="auto">
              <a:xfrm rot="18667907" flipV="1">
                <a:off x="3209" y="2312"/>
                <a:ext cx="332" cy="397"/>
              </a:xfrm>
              <a:custGeom>
                <a:avLst/>
                <a:gdLst>
                  <a:gd name="T0" fmla="*/ 117 w 332"/>
                  <a:gd name="T1" fmla="*/ 0 h 397"/>
                  <a:gd name="T2" fmla="*/ 249 w 332"/>
                  <a:gd name="T3" fmla="*/ 48 h 397"/>
                  <a:gd name="T4" fmla="*/ 324 w 332"/>
                  <a:gd name="T5" fmla="*/ 165 h 397"/>
                  <a:gd name="T6" fmla="*/ 294 w 332"/>
                  <a:gd name="T7" fmla="*/ 306 h 397"/>
                  <a:gd name="T8" fmla="*/ 198 w 332"/>
                  <a:gd name="T9" fmla="*/ 384 h 397"/>
                  <a:gd name="T10" fmla="*/ 81 w 332"/>
                  <a:gd name="T11" fmla="*/ 384 h 397"/>
                  <a:gd name="T12" fmla="*/ 0 w 332"/>
                  <a:gd name="T13" fmla="*/ 324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2"/>
                  <a:gd name="T22" fmla="*/ 0 h 397"/>
                  <a:gd name="T23" fmla="*/ 332 w 332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2" h="397">
                    <a:moveTo>
                      <a:pt x="117" y="0"/>
                    </a:moveTo>
                    <a:cubicBezTo>
                      <a:pt x="170" y="10"/>
                      <a:pt x="214" y="20"/>
                      <a:pt x="249" y="48"/>
                    </a:cubicBezTo>
                    <a:cubicBezTo>
                      <a:pt x="284" y="76"/>
                      <a:pt x="316" y="122"/>
                      <a:pt x="324" y="165"/>
                    </a:cubicBezTo>
                    <a:cubicBezTo>
                      <a:pt x="332" y="208"/>
                      <a:pt x="315" y="270"/>
                      <a:pt x="294" y="306"/>
                    </a:cubicBezTo>
                    <a:cubicBezTo>
                      <a:pt x="273" y="342"/>
                      <a:pt x="233" y="371"/>
                      <a:pt x="198" y="384"/>
                    </a:cubicBezTo>
                    <a:cubicBezTo>
                      <a:pt x="163" y="397"/>
                      <a:pt x="114" y="394"/>
                      <a:pt x="81" y="384"/>
                    </a:cubicBezTo>
                    <a:cubicBezTo>
                      <a:pt x="48" y="374"/>
                      <a:pt x="17" y="336"/>
                      <a:pt x="0" y="324"/>
                    </a:cubicBezTo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329" name="Freeform 81"/>
              <p:cNvSpPr>
                <a:spLocks/>
              </p:cNvSpPr>
              <p:nvPr/>
            </p:nvSpPr>
            <p:spPr bwMode="auto">
              <a:xfrm flipV="1">
                <a:off x="3139" y="2844"/>
                <a:ext cx="332" cy="397"/>
              </a:xfrm>
              <a:custGeom>
                <a:avLst/>
                <a:gdLst>
                  <a:gd name="T0" fmla="*/ 117 w 332"/>
                  <a:gd name="T1" fmla="*/ 0 h 397"/>
                  <a:gd name="T2" fmla="*/ 249 w 332"/>
                  <a:gd name="T3" fmla="*/ 48 h 397"/>
                  <a:gd name="T4" fmla="*/ 324 w 332"/>
                  <a:gd name="T5" fmla="*/ 165 h 397"/>
                  <a:gd name="T6" fmla="*/ 294 w 332"/>
                  <a:gd name="T7" fmla="*/ 306 h 397"/>
                  <a:gd name="T8" fmla="*/ 198 w 332"/>
                  <a:gd name="T9" fmla="*/ 384 h 397"/>
                  <a:gd name="T10" fmla="*/ 81 w 332"/>
                  <a:gd name="T11" fmla="*/ 384 h 397"/>
                  <a:gd name="T12" fmla="*/ 0 w 332"/>
                  <a:gd name="T13" fmla="*/ 324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2"/>
                  <a:gd name="T22" fmla="*/ 0 h 397"/>
                  <a:gd name="T23" fmla="*/ 332 w 332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2" h="397">
                    <a:moveTo>
                      <a:pt x="117" y="0"/>
                    </a:moveTo>
                    <a:cubicBezTo>
                      <a:pt x="170" y="10"/>
                      <a:pt x="214" y="20"/>
                      <a:pt x="249" y="48"/>
                    </a:cubicBezTo>
                    <a:cubicBezTo>
                      <a:pt x="284" y="76"/>
                      <a:pt x="316" y="122"/>
                      <a:pt x="324" y="165"/>
                    </a:cubicBezTo>
                    <a:cubicBezTo>
                      <a:pt x="332" y="208"/>
                      <a:pt x="315" y="270"/>
                      <a:pt x="294" y="306"/>
                    </a:cubicBezTo>
                    <a:cubicBezTo>
                      <a:pt x="273" y="342"/>
                      <a:pt x="233" y="371"/>
                      <a:pt x="198" y="384"/>
                    </a:cubicBezTo>
                    <a:cubicBezTo>
                      <a:pt x="163" y="397"/>
                      <a:pt x="114" y="394"/>
                      <a:pt x="81" y="384"/>
                    </a:cubicBezTo>
                    <a:cubicBezTo>
                      <a:pt x="48" y="374"/>
                      <a:pt x="17" y="336"/>
                      <a:pt x="0" y="324"/>
                    </a:cubicBezTo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7732" name="AutoShape 84"/>
          <p:cNvSpPr>
            <a:spLocks noChangeArrowheads="1"/>
          </p:cNvSpPr>
          <p:nvPr/>
        </p:nvSpPr>
        <p:spPr bwMode="auto">
          <a:xfrm>
            <a:off x="5051642" y="3536042"/>
            <a:ext cx="3228758" cy="61685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4860 h 21600"/>
              <a:gd name="T14" fmla="*/ 19156 w 21600"/>
              <a:gd name="T15" fmla="*/ 1674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157" y="0"/>
                </a:moveTo>
                <a:lnTo>
                  <a:pt x="17157" y="4860"/>
                </a:lnTo>
                <a:lnTo>
                  <a:pt x="3375" y="4860"/>
                </a:lnTo>
                <a:lnTo>
                  <a:pt x="3375" y="16740"/>
                </a:lnTo>
                <a:lnTo>
                  <a:pt x="17157" y="16740"/>
                </a:lnTo>
                <a:lnTo>
                  <a:pt x="1715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860"/>
                </a:moveTo>
                <a:lnTo>
                  <a:pt x="1350" y="16740"/>
                </a:lnTo>
                <a:lnTo>
                  <a:pt x="2700" y="16740"/>
                </a:lnTo>
                <a:lnTo>
                  <a:pt x="2700" y="4860"/>
                </a:lnTo>
                <a:close/>
              </a:path>
              <a:path w="21600" h="21600">
                <a:moveTo>
                  <a:pt x="0" y="4860"/>
                </a:moveTo>
                <a:lnTo>
                  <a:pt x="0" y="16740"/>
                </a:lnTo>
                <a:lnTo>
                  <a:pt x="675" y="16740"/>
                </a:lnTo>
                <a:lnTo>
                  <a:pt x="675" y="4860"/>
                </a:lnTo>
                <a:close/>
              </a:path>
            </a:pathLst>
          </a:custGeom>
          <a:gradFill rotWithShape="0">
            <a:gsLst>
              <a:gs pos="22000">
                <a:srgbClr val="80AAF9"/>
              </a:gs>
              <a:gs pos="67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Trebuchet MS"/>
              <a:cs typeface="Trebuchet MS"/>
            </a:endParaRPr>
          </a:p>
        </p:txBody>
      </p:sp>
      <p:sp>
        <p:nvSpPr>
          <p:cNvPr id="27735" name="Text Box 87"/>
          <p:cNvSpPr txBox="1">
            <a:spLocks noChangeArrowheads="1"/>
          </p:cNvSpPr>
          <p:nvPr/>
        </p:nvSpPr>
        <p:spPr bwMode="auto">
          <a:xfrm>
            <a:off x="5974534" y="3648529"/>
            <a:ext cx="15946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b="0" dirty="0" smtClean="0">
                <a:solidFill>
                  <a:srgbClr val="323232"/>
                </a:solidFill>
                <a:latin typeface="Trebuchet MS"/>
                <a:cs typeface="Trebuchet MS"/>
              </a:rPr>
              <a:t>Cx </a:t>
            </a:r>
            <a:r>
              <a:rPr lang="fr-FR" sz="1600" b="0" dirty="0">
                <a:solidFill>
                  <a:srgbClr val="323232"/>
                </a:solidFill>
                <a:latin typeface="Trebuchet MS"/>
                <a:cs typeface="Trebuchet MS"/>
              </a:rPr>
              <a:t>=</a:t>
            </a:r>
            <a:r>
              <a:rPr lang="fr-FR" sz="1600" b="0" dirty="0" smtClean="0">
                <a:solidFill>
                  <a:srgbClr val="323232"/>
                </a:solidFill>
                <a:latin typeface="Trebuchet MS"/>
                <a:cs typeface="Trebuchet MS"/>
              </a:rPr>
              <a:t> 100 %</a:t>
            </a:r>
            <a:endParaRPr lang="fr-FR" sz="1600" b="0" dirty="0">
              <a:solidFill>
                <a:srgbClr val="323232"/>
              </a:solidFill>
              <a:latin typeface="Trebuchet MS"/>
              <a:cs typeface="Trebuchet MS"/>
            </a:endParaRPr>
          </a:p>
        </p:txBody>
      </p:sp>
      <p:pic>
        <p:nvPicPr>
          <p:cNvPr id="66" name="Image 6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4201" y="2146301"/>
            <a:ext cx="612000" cy="3556000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2896062" y="226368"/>
            <a:ext cx="33518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Résistance de l’air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078052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2" grpId="0" animBg="1"/>
      <p:bldP spid="277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128963" y="2376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9755" name="AutoShape 59"/>
          <p:cNvSpPr>
            <a:spLocks noChangeArrowheads="1"/>
          </p:cNvSpPr>
          <p:nvPr/>
        </p:nvSpPr>
        <p:spPr bwMode="auto">
          <a:xfrm>
            <a:off x="5448301" y="3270250"/>
            <a:ext cx="2412749" cy="726000"/>
          </a:xfrm>
          <a:prstGeom prst="rightArrow">
            <a:avLst>
              <a:gd name="adj1" fmla="val 50000"/>
              <a:gd name="adj2" fmla="val 96875"/>
            </a:avLst>
          </a:prstGeom>
          <a:gradFill rotWithShape="0">
            <a:gsLst>
              <a:gs pos="22000">
                <a:srgbClr val="80AAF9"/>
              </a:gs>
              <a:gs pos="67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9757" name="Text Box 61"/>
          <p:cNvSpPr txBox="1">
            <a:spLocks noChangeArrowheads="1"/>
          </p:cNvSpPr>
          <p:nvPr/>
        </p:nvSpPr>
        <p:spPr bwMode="auto">
          <a:xfrm>
            <a:off x="5797550" y="3448050"/>
            <a:ext cx="1403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b="0" dirty="0" smtClean="0">
                <a:solidFill>
                  <a:srgbClr val="323232"/>
                </a:solidFill>
                <a:latin typeface="Trebuchet MS"/>
                <a:cs typeface="Trebuchet MS"/>
              </a:rPr>
              <a:t>Cx </a:t>
            </a:r>
            <a:r>
              <a:rPr lang="fr-FR" sz="1600" b="0" dirty="0">
                <a:solidFill>
                  <a:srgbClr val="323232"/>
                </a:solidFill>
                <a:latin typeface="Trebuchet MS"/>
                <a:cs typeface="Trebuchet MS"/>
              </a:rPr>
              <a:t>=</a:t>
            </a:r>
            <a:r>
              <a:rPr lang="fr-FR" sz="1600" b="0" dirty="0" smtClean="0">
                <a:solidFill>
                  <a:srgbClr val="323232"/>
                </a:solidFill>
                <a:latin typeface="Trebuchet MS"/>
                <a:cs typeface="Trebuchet MS"/>
              </a:rPr>
              <a:t> 50 %</a:t>
            </a:r>
            <a:endParaRPr lang="fr-FR" sz="1600" b="0" dirty="0">
              <a:solidFill>
                <a:srgbClr val="323232"/>
              </a:solidFill>
              <a:latin typeface="Trebuchet MS"/>
              <a:cs typeface="Trebuchet MS"/>
            </a:endParaRPr>
          </a:p>
        </p:txBody>
      </p:sp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879476" y="1524000"/>
            <a:ext cx="5475288" cy="4394200"/>
            <a:chOff x="2154" y="663"/>
            <a:chExt cx="3449" cy="3105"/>
          </a:xfrm>
        </p:grpSpPr>
        <p:grpSp>
          <p:nvGrpSpPr>
            <p:cNvPr id="98357" name="Group 124"/>
            <p:cNvGrpSpPr>
              <a:grpSpLocks/>
            </p:cNvGrpSpPr>
            <p:nvPr/>
          </p:nvGrpSpPr>
          <p:grpSpPr bwMode="auto">
            <a:xfrm>
              <a:off x="2154" y="1298"/>
              <a:ext cx="600" cy="1876"/>
              <a:chOff x="1900" y="1303"/>
              <a:chExt cx="600" cy="1876"/>
            </a:xfrm>
          </p:grpSpPr>
          <p:sp>
            <p:nvSpPr>
              <p:cNvPr id="98382" name="Line 125"/>
              <p:cNvSpPr>
                <a:spLocks noChangeShapeType="1"/>
              </p:cNvSpPr>
              <p:nvPr/>
            </p:nvSpPr>
            <p:spPr bwMode="auto">
              <a:xfrm>
                <a:off x="1900" y="1914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83" name="Line 126"/>
              <p:cNvSpPr>
                <a:spLocks noChangeShapeType="1"/>
              </p:cNvSpPr>
              <p:nvPr/>
            </p:nvSpPr>
            <p:spPr bwMode="auto">
              <a:xfrm>
                <a:off x="1900" y="3179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84" name="Line 127"/>
              <p:cNvSpPr>
                <a:spLocks noChangeShapeType="1"/>
              </p:cNvSpPr>
              <p:nvPr/>
            </p:nvSpPr>
            <p:spPr bwMode="auto">
              <a:xfrm>
                <a:off x="1900" y="2960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85" name="Line 128"/>
              <p:cNvSpPr>
                <a:spLocks noChangeShapeType="1"/>
              </p:cNvSpPr>
              <p:nvPr/>
            </p:nvSpPr>
            <p:spPr bwMode="auto">
              <a:xfrm>
                <a:off x="1900" y="2742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86" name="Line 129"/>
              <p:cNvSpPr>
                <a:spLocks noChangeShapeType="1"/>
              </p:cNvSpPr>
              <p:nvPr/>
            </p:nvSpPr>
            <p:spPr bwMode="auto">
              <a:xfrm>
                <a:off x="1900" y="2524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87" name="Line 130"/>
              <p:cNvSpPr>
                <a:spLocks noChangeShapeType="1"/>
              </p:cNvSpPr>
              <p:nvPr/>
            </p:nvSpPr>
            <p:spPr bwMode="auto">
              <a:xfrm>
                <a:off x="1900" y="2350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88" name="Line 131"/>
              <p:cNvSpPr>
                <a:spLocks noChangeShapeType="1"/>
              </p:cNvSpPr>
              <p:nvPr/>
            </p:nvSpPr>
            <p:spPr bwMode="auto">
              <a:xfrm>
                <a:off x="1900" y="1739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89" name="Line 132"/>
              <p:cNvSpPr>
                <a:spLocks noChangeShapeType="1"/>
              </p:cNvSpPr>
              <p:nvPr/>
            </p:nvSpPr>
            <p:spPr bwMode="auto">
              <a:xfrm>
                <a:off x="1900" y="2132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90" name="Line 133"/>
              <p:cNvSpPr>
                <a:spLocks noChangeShapeType="1"/>
              </p:cNvSpPr>
              <p:nvPr/>
            </p:nvSpPr>
            <p:spPr bwMode="auto">
              <a:xfrm>
                <a:off x="1900" y="1521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91" name="Line 134"/>
              <p:cNvSpPr>
                <a:spLocks noChangeShapeType="1"/>
              </p:cNvSpPr>
              <p:nvPr/>
            </p:nvSpPr>
            <p:spPr bwMode="auto">
              <a:xfrm>
                <a:off x="1900" y="1303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98358" name="Line 135"/>
            <p:cNvSpPr>
              <a:spLocks noChangeShapeType="1"/>
            </p:cNvSpPr>
            <p:nvPr/>
          </p:nvSpPr>
          <p:spPr bwMode="auto">
            <a:xfrm>
              <a:off x="2780" y="1910"/>
              <a:ext cx="600" cy="0"/>
            </a:xfrm>
            <a:prstGeom prst="line">
              <a:avLst/>
            </a:prstGeom>
            <a:ln>
              <a:solidFill>
                <a:srgbClr val="008000"/>
              </a:solidFill>
              <a:headEnd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359" name="Line 136"/>
            <p:cNvSpPr>
              <a:spLocks noChangeShapeType="1"/>
            </p:cNvSpPr>
            <p:nvPr/>
          </p:nvSpPr>
          <p:spPr bwMode="auto">
            <a:xfrm>
              <a:off x="2789" y="2115"/>
              <a:ext cx="600" cy="0"/>
            </a:xfrm>
            <a:prstGeom prst="line">
              <a:avLst/>
            </a:prstGeom>
            <a:ln>
              <a:solidFill>
                <a:srgbClr val="008000"/>
              </a:solidFill>
              <a:headEnd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360" name="Line 137"/>
            <p:cNvSpPr>
              <a:spLocks noChangeShapeType="1"/>
            </p:cNvSpPr>
            <p:nvPr/>
          </p:nvSpPr>
          <p:spPr bwMode="auto">
            <a:xfrm>
              <a:off x="2792" y="2534"/>
              <a:ext cx="600" cy="0"/>
            </a:xfrm>
            <a:prstGeom prst="line">
              <a:avLst/>
            </a:prstGeom>
            <a:ln>
              <a:solidFill>
                <a:srgbClr val="008000"/>
              </a:solidFill>
              <a:headEnd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361" name="Line 138"/>
            <p:cNvSpPr>
              <a:spLocks noChangeShapeType="1"/>
            </p:cNvSpPr>
            <p:nvPr/>
          </p:nvSpPr>
          <p:spPr bwMode="auto">
            <a:xfrm>
              <a:off x="2789" y="2341"/>
              <a:ext cx="600" cy="0"/>
            </a:xfrm>
            <a:prstGeom prst="line">
              <a:avLst/>
            </a:prstGeom>
            <a:ln>
              <a:solidFill>
                <a:srgbClr val="008000"/>
              </a:solidFill>
              <a:headEnd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98362" name="Group 139"/>
            <p:cNvGrpSpPr>
              <a:grpSpLocks/>
            </p:cNvGrpSpPr>
            <p:nvPr/>
          </p:nvGrpSpPr>
          <p:grpSpPr bwMode="auto">
            <a:xfrm>
              <a:off x="2832" y="2387"/>
              <a:ext cx="2768" cy="1381"/>
              <a:chOff x="2832" y="2387"/>
              <a:chExt cx="2768" cy="1381"/>
            </a:xfrm>
          </p:grpSpPr>
          <p:sp>
            <p:nvSpPr>
              <p:cNvPr id="98374" name="Arc 140"/>
              <p:cNvSpPr>
                <a:spLocks/>
              </p:cNvSpPr>
              <p:nvPr/>
            </p:nvSpPr>
            <p:spPr bwMode="auto">
              <a:xfrm rot="-460965">
                <a:off x="2880" y="2886"/>
                <a:ext cx="783" cy="882"/>
              </a:xfrm>
              <a:custGeom>
                <a:avLst/>
                <a:gdLst>
                  <a:gd name="T0" fmla="*/ 0 w 18838"/>
                  <a:gd name="T1" fmla="*/ 0 h 21600"/>
                  <a:gd name="T2" fmla="*/ 0 w 18838"/>
                  <a:gd name="T3" fmla="*/ 0 h 21600"/>
                  <a:gd name="T4" fmla="*/ 0 w 188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838"/>
                  <a:gd name="T10" fmla="*/ 0 h 21600"/>
                  <a:gd name="T11" fmla="*/ 18838 w 188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38" h="21600" fill="none" extrusionOk="0">
                    <a:moveTo>
                      <a:pt x="0" y="-1"/>
                    </a:moveTo>
                    <a:cubicBezTo>
                      <a:pt x="7812" y="-1"/>
                      <a:pt x="15015" y="4218"/>
                      <a:pt x="18838" y="11031"/>
                    </a:cubicBezTo>
                  </a:path>
                  <a:path w="18838" h="21600" stroke="0" extrusionOk="0">
                    <a:moveTo>
                      <a:pt x="0" y="-1"/>
                    </a:moveTo>
                    <a:cubicBezTo>
                      <a:pt x="7812" y="-1"/>
                      <a:pt x="15015" y="4218"/>
                      <a:pt x="18838" y="110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75" name="Arc 141"/>
              <p:cNvSpPr>
                <a:spLocks/>
              </p:cNvSpPr>
              <p:nvPr/>
            </p:nvSpPr>
            <p:spPr bwMode="auto">
              <a:xfrm rot="261916" flipV="1">
                <a:off x="4195" y="2659"/>
                <a:ext cx="1064" cy="790"/>
              </a:xfrm>
              <a:custGeom>
                <a:avLst/>
                <a:gdLst>
                  <a:gd name="T0" fmla="*/ 0 w 19003"/>
                  <a:gd name="T1" fmla="*/ 0 h 20578"/>
                  <a:gd name="T2" fmla="*/ 0 w 19003"/>
                  <a:gd name="T3" fmla="*/ 0 h 20578"/>
                  <a:gd name="T4" fmla="*/ 0 w 19003"/>
                  <a:gd name="T5" fmla="*/ 0 h 20578"/>
                  <a:gd name="T6" fmla="*/ 0 60000 65536"/>
                  <a:gd name="T7" fmla="*/ 0 60000 65536"/>
                  <a:gd name="T8" fmla="*/ 0 60000 65536"/>
                  <a:gd name="T9" fmla="*/ 0 w 19003"/>
                  <a:gd name="T10" fmla="*/ 0 h 20578"/>
                  <a:gd name="T11" fmla="*/ 19003 w 19003"/>
                  <a:gd name="T12" fmla="*/ 20578 h 20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03" h="20578" fill="none" extrusionOk="0">
                    <a:moveTo>
                      <a:pt x="6564" y="-1"/>
                    </a:moveTo>
                    <a:cubicBezTo>
                      <a:pt x="11888" y="1697"/>
                      <a:pt x="16346" y="5393"/>
                      <a:pt x="19003" y="10309"/>
                    </a:cubicBezTo>
                  </a:path>
                  <a:path w="19003" h="20578" stroke="0" extrusionOk="0">
                    <a:moveTo>
                      <a:pt x="6564" y="-1"/>
                    </a:moveTo>
                    <a:cubicBezTo>
                      <a:pt x="11888" y="1697"/>
                      <a:pt x="16346" y="5393"/>
                      <a:pt x="19003" y="10309"/>
                    </a:cubicBezTo>
                    <a:lnTo>
                      <a:pt x="0" y="20578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76" name="Arc 142"/>
              <p:cNvSpPr>
                <a:spLocks/>
              </p:cNvSpPr>
              <p:nvPr/>
            </p:nvSpPr>
            <p:spPr bwMode="auto">
              <a:xfrm rot="-1135256" flipH="1" flipV="1">
                <a:off x="3696" y="2931"/>
                <a:ext cx="699" cy="645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77" name="Arc 143"/>
              <p:cNvSpPr>
                <a:spLocks/>
              </p:cNvSpPr>
              <p:nvPr/>
            </p:nvSpPr>
            <p:spPr bwMode="auto">
              <a:xfrm rot="-6326006" flipH="1" flipV="1">
                <a:off x="4977" y="2467"/>
                <a:ext cx="568" cy="679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78" name="Arc 144"/>
              <p:cNvSpPr>
                <a:spLocks/>
              </p:cNvSpPr>
              <p:nvPr/>
            </p:nvSpPr>
            <p:spPr bwMode="auto">
              <a:xfrm flipV="1">
                <a:off x="4150" y="2387"/>
                <a:ext cx="1085" cy="854"/>
              </a:xfrm>
              <a:custGeom>
                <a:avLst/>
                <a:gdLst>
                  <a:gd name="T0" fmla="*/ 0 w 19003"/>
                  <a:gd name="T1" fmla="*/ 0 h 21124"/>
                  <a:gd name="T2" fmla="*/ 0 w 19003"/>
                  <a:gd name="T3" fmla="*/ 0 h 21124"/>
                  <a:gd name="T4" fmla="*/ 0 w 19003"/>
                  <a:gd name="T5" fmla="*/ 0 h 21124"/>
                  <a:gd name="T6" fmla="*/ 0 60000 65536"/>
                  <a:gd name="T7" fmla="*/ 0 60000 65536"/>
                  <a:gd name="T8" fmla="*/ 0 60000 65536"/>
                  <a:gd name="T9" fmla="*/ 0 w 19003"/>
                  <a:gd name="T10" fmla="*/ 0 h 21124"/>
                  <a:gd name="T11" fmla="*/ 19003 w 19003"/>
                  <a:gd name="T12" fmla="*/ 21124 h 211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03" h="21124" fill="none" extrusionOk="0">
                    <a:moveTo>
                      <a:pt x="4508" y="-1"/>
                    </a:moveTo>
                    <a:cubicBezTo>
                      <a:pt x="10696" y="1320"/>
                      <a:pt x="15995" y="5288"/>
                      <a:pt x="19003" y="10855"/>
                    </a:cubicBezTo>
                  </a:path>
                  <a:path w="19003" h="21124" stroke="0" extrusionOk="0">
                    <a:moveTo>
                      <a:pt x="4508" y="-1"/>
                    </a:moveTo>
                    <a:cubicBezTo>
                      <a:pt x="10696" y="1320"/>
                      <a:pt x="15995" y="5288"/>
                      <a:pt x="19003" y="10855"/>
                    </a:cubicBezTo>
                    <a:lnTo>
                      <a:pt x="0" y="21124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79" name="Arc 145"/>
              <p:cNvSpPr>
                <a:spLocks/>
              </p:cNvSpPr>
              <p:nvPr/>
            </p:nvSpPr>
            <p:spPr bwMode="auto">
              <a:xfrm rot="-674786" flipH="1" flipV="1">
                <a:off x="3606" y="2659"/>
                <a:ext cx="713" cy="679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80" name="Freeform 146"/>
              <p:cNvSpPr>
                <a:spLocks/>
              </p:cNvSpPr>
              <p:nvPr/>
            </p:nvSpPr>
            <p:spPr bwMode="auto">
              <a:xfrm rot="19888836" flipV="1">
                <a:off x="5103" y="2478"/>
                <a:ext cx="251" cy="318"/>
              </a:xfrm>
              <a:custGeom>
                <a:avLst/>
                <a:gdLst>
                  <a:gd name="T0" fmla="*/ 39 w 332"/>
                  <a:gd name="T1" fmla="*/ 0 h 397"/>
                  <a:gd name="T2" fmla="*/ 81 w 332"/>
                  <a:gd name="T3" fmla="*/ 19 h 397"/>
                  <a:gd name="T4" fmla="*/ 106 w 332"/>
                  <a:gd name="T5" fmla="*/ 68 h 397"/>
                  <a:gd name="T6" fmla="*/ 96 w 332"/>
                  <a:gd name="T7" fmla="*/ 126 h 397"/>
                  <a:gd name="T8" fmla="*/ 64 w 332"/>
                  <a:gd name="T9" fmla="*/ 159 h 397"/>
                  <a:gd name="T10" fmla="*/ 26 w 332"/>
                  <a:gd name="T11" fmla="*/ 159 h 397"/>
                  <a:gd name="T12" fmla="*/ 0 w 332"/>
                  <a:gd name="T13" fmla="*/ 134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2"/>
                  <a:gd name="T22" fmla="*/ 0 h 397"/>
                  <a:gd name="T23" fmla="*/ 332 w 332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2" h="397">
                    <a:moveTo>
                      <a:pt x="117" y="0"/>
                    </a:moveTo>
                    <a:cubicBezTo>
                      <a:pt x="170" y="10"/>
                      <a:pt x="214" y="20"/>
                      <a:pt x="249" y="48"/>
                    </a:cubicBezTo>
                    <a:cubicBezTo>
                      <a:pt x="284" y="76"/>
                      <a:pt x="316" y="122"/>
                      <a:pt x="324" y="165"/>
                    </a:cubicBezTo>
                    <a:cubicBezTo>
                      <a:pt x="332" y="208"/>
                      <a:pt x="315" y="270"/>
                      <a:pt x="294" y="306"/>
                    </a:cubicBezTo>
                    <a:cubicBezTo>
                      <a:pt x="273" y="342"/>
                      <a:pt x="233" y="371"/>
                      <a:pt x="198" y="384"/>
                    </a:cubicBezTo>
                    <a:cubicBezTo>
                      <a:pt x="163" y="397"/>
                      <a:pt x="114" y="394"/>
                      <a:pt x="81" y="384"/>
                    </a:cubicBezTo>
                    <a:cubicBezTo>
                      <a:pt x="48" y="374"/>
                      <a:pt x="17" y="336"/>
                      <a:pt x="0" y="324"/>
                    </a:cubicBezTo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81" name="Arc 147"/>
              <p:cNvSpPr>
                <a:spLocks/>
              </p:cNvSpPr>
              <p:nvPr/>
            </p:nvSpPr>
            <p:spPr bwMode="auto">
              <a:xfrm rot="-599247">
                <a:off x="2832" y="2640"/>
                <a:ext cx="726" cy="507"/>
              </a:xfrm>
              <a:custGeom>
                <a:avLst/>
                <a:gdLst>
                  <a:gd name="T0" fmla="*/ 0 w 20730"/>
                  <a:gd name="T1" fmla="*/ 0 h 21600"/>
                  <a:gd name="T2" fmla="*/ 0 w 20730"/>
                  <a:gd name="T3" fmla="*/ 0 h 21600"/>
                  <a:gd name="T4" fmla="*/ 0 w 2073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730"/>
                  <a:gd name="T10" fmla="*/ 0 h 21600"/>
                  <a:gd name="T11" fmla="*/ 20730 w 2073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730" h="21600" fill="none" extrusionOk="0">
                    <a:moveTo>
                      <a:pt x="0" y="-1"/>
                    </a:moveTo>
                    <a:cubicBezTo>
                      <a:pt x="9591" y="-1"/>
                      <a:pt x="18034" y="6325"/>
                      <a:pt x="20729" y="15531"/>
                    </a:cubicBezTo>
                  </a:path>
                  <a:path w="20730" h="21600" stroke="0" extrusionOk="0">
                    <a:moveTo>
                      <a:pt x="0" y="-1"/>
                    </a:moveTo>
                    <a:cubicBezTo>
                      <a:pt x="9591" y="-1"/>
                      <a:pt x="18034" y="6325"/>
                      <a:pt x="20729" y="155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98363" name="Group 148"/>
            <p:cNvGrpSpPr>
              <a:grpSpLocks/>
            </p:cNvGrpSpPr>
            <p:nvPr/>
          </p:nvGrpSpPr>
          <p:grpSpPr bwMode="auto">
            <a:xfrm flipV="1">
              <a:off x="2835" y="663"/>
              <a:ext cx="2768" cy="1381"/>
              <a:chOff x="2832" y="2387"/>
              <a:chExt cx="2768" cy="1381"/>
            </a:xfrm>
          </p:grpSpPr>
          <p:sp>
            <p:nvSpPr>
              <p:cNvPr id="98366" name="Arc 149"/>
              <p:cNvSpPr>
                <a:spLocks/>
              </p:cNvSpPr>
              <p:nvPr/>
            </p:nvSpPr>
            <p:spPr bwMode="auto">
              <a:xfrm rot="-460965">
                <a:off x="2880" y="2886"/>
                <a:ext cx="783" cy="882"/>
              </a:xfrm>
              <a:custGeom>
                <a:avLst/>
                <a:gdLst>
                  <a:gd name="T0" fmla="*/ 0 w 18838"/>
                  <a:gd name="T1" fmla="*/ 0 h 21600"/>
                  <a:gd name="T2" fmla="*/ 0 w 18838"/>
                  <a:gd name="T3" fmla="*/ 0 h 21600"/>
                  <a:gd name="T4" fmla="*/ 0 w 188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838"/>
                  <a:gd name="T10" fmla="*/ 0 h 21600"/>
                  <a:gd name="T11" fmla="*/ 18838 w 188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38" h="21600" fill="none" extrusionOk="0">
                    <a:moveTo>
                      <a:pt x="0" y="-1"/>
                    </a:moveTo>
                    <a:cubicBezTo>
                      <a:pt x="7812" y="-1"/>
                      <a:pt x="15015" y="4218"/>
                      <a:pt x="18838" y="11031"/>
                    </a:cubicBezTo>
                  </a:path>
                  <a:path w="18838" h="21600" stroke="0" extrusionOk="0">
                    <a:moveTo>
                      <a:pt x="0" y="-1"/>
                    </a:moveTo>
                    <a:cubicBezTo>
                      <a:pt x="7812" y="-1"/>
                      <a:pt x="15015" y="4218"/>
                      <a:pt x="18838" y="110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67" name="Arc 150"/>
              <p:cNvSpPr>
                <a:spLocks/>
              </p:cNvSpPr>
              <p:nvPr/>
            </p:nvSpPr>
            <p:spPr bwMode="auto">
              <a:xfrm rot="261916" flipV="1">
                <a:off x="4195" y="2659"/>
                <a:ext cx="1064" cy="790"/>
              </a:xfrm>
              <a:custGeom>
                <a:avLst/>
                <a:gdLst>
                  <a:gd name="T0" fmla="*/ 0 w 19003"/>
                  <a:gd name="T1" fmla="*/ 0 h 20578"/>
                  <a:gd name="T2" fmla="*/ 0 w 19003"/>
                  <a:gd name="T3" fmla="*/ 0 h 20578"/>
                  <a:gd name="T4" fmla="*/ 0 w 19003"/>
                  <a:gd name="T5" fmla="*/ 0 h 20578"/>
                  <a:gd name="T6" fmla="*/ 0 60000 65536"/>
                  <a:gd name="T7" fmla="*/ 0 60000 65536"/>
                  <a:gd name="T8" fmla="*/ 0 60000 65536"/>
                  <a:gd name="T9" fmla="*/ 0 w 19003"/>
                  <a:gd name="T10" fmla="*/ 0 h 20578"/>
                  <a:gd name="T11" fmla="*/ 19003 w 19003"/>
                  <a:gd name="T12" fmla="*/ 20578 h 20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03" h="20578" fill="none" extrusionOk="0">
                    <a:moveTo>
                      <a:pt x="6564" y="-1"/>
                    </a:moveTo>
                    <a:cubicBezTo>
                      <a:pt x="11888" y="1697"/>
                      <a:pt x="16346" y="5393"/>
                      <a:pt x="19003" y="10309"/>
                    </a:cubicBezTo>
                  </a:path>
                  <a:path w="19003" h="20578" stroke="0" extrusionOk="0">
                    <a:moveTo>
                      <a:pt x="6564" y="-1"/>
                    </a:moveTo>
                    <a:cubicBezTo>
                      <a:pt x="11888" y="1697"/>
                      <a:pt x="16346" y="5393"/>
                      <a:pt x="19003" y="10309"/>
                    </a:cubicBezTo>
                    <a:lnTo>
                      <a:pt x="0" y="20578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68" name="Arc 151"/>
              <p:cNvSpPr>
                <a:spLocks/>
              </p:cNvSpPr>
              <p:nvPr/>
            </p:nvSpPr>
            <p:spPr bwMode="auto">
              <a:xfrm rot="-1135256" flipH="1" flipV="1">
                <a:off x="3696" y="2931"/>
                <a:ext cx="699" cy="645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69" name="Arc 152"/>
              <p:cNvSpPr>
                <a:spLocks/>
              </p:cNvSpPr>
              <p:nvPr/>
            </p:nvSpPr>
            <p:spPr bwMode="auto">
              <a:xfrm rot="-6326006" flipH="1" flipV="1">
                <a:off x="4977" y="2467"/>
                <a:ext cx="568" cy="679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70" name="Arc 153"/>
              <p:cNvSpPr>
                <a:spLocks/>
              </p:cNvSpPr>
              <p:nvPr/>
            </p:nvSpPr>
            <p:spPr bwMode="auto">
              <a:xfrm flipV="1">
                <a:off x="4150" y="2387"/>
                <a:ext cx="1085" cy="854"/>
              </a:xfrm>
              <a:custGeom>
                <a:avLst/>
                <a:gdLst>
                  <a:gd name="T0" fmla="*/ 0 w 19003"/>
                  <a:gd name="T1" fmla="*/ 0 h 21124"/>
                  <a:gd name="T2" fmla="*/ 0 w 19003"/>
                  <a:gd name="T3" fmla="*/ 0 h 21124"/>
                  <a:gd name="T4" fmla="*/ 0 w 19003"/>
                  <a:gd name="T5" fmla="*/ 0 h 21124"/>
                  <a:gd name="T6" fmla="*/ 0 60000 65536"/>
                  <a:gd name="T7" fmla="*/ 0 60000 65536"/>
                  <a:gd name="T8" fmla="*/ 0 60000 65536"/>
                  <a:gd name="T9" fmla="*/ 0 w 19003"/>
                  <a:gd name="T10" fmla="*/ 0 h 21124"/>
                  <a:gd name="T11" fmla="*/ 19003 w 19003"/>
                  <a:gd name="T12" fmla="*/ 21124 h 211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03" h="21124" fill="none" extrusionOk="0">
                    <a:moveTo>
                      <a:pt x="4508" y="-1"/>
                    </a:moveTo>
                    <a:cubicBezTo>
                      <a:pt x="10696" y="1320"/>
                      <a:pt x="15995" y="5288"/>
                      <a:pt x="19003" y="10855"/>
                    </a:cubicBezTo>
                  </a:path>
                  <a:path w="19003" h="21124" stroke="0" extrusionOk="0">
                    <a:moveTo>
                      <a:pt x="4508" y="-1"/>
                    </a:moveTo>
                    <a:cubicBezTo>
                      <a:pt x="10696" y="1320"/>
                      <a:pt x="15995" y="5288"/>
                      <a:pt x="19003" y="10855"/>
                    </a:cubicBezTo>
                    <a:lnTo>
                      <a:pt x="0" y="21124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71" name="Arc 154"/>
              <p:cNvSpPr>
                <a:spLocks/>
              </p:cNvSpPr>
              <p:nvPr/>
            </p:nvSpPr>
            <p:spPr bwMode="auto">
              <a:xfrm rot="-674786" flipH="1" flipV="1">
                <a:off x="3606" y="2659"/>
                <a:ext cx="713" cy="679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72" name="Freeform 155"/>
              <p:cNvSpPr>
                <a:spLocks/>
              </p:cNvSpPr>
              <p:nvPr/>
            </p:nvSpPr>
            <p:spPr bwMode="auto">
              <a:xfrm rot="19888836" flipV="1">
                <a:off x="5103" y="2478"/>
                <a:ext cx="251" cy="318"/>
              </a:xfrm>
              <a:custGeom>
                <a:avLst/>
                <a:gdLst>
                  <a:gd name="T0" fmla="*/ 39 w 332"/>
                  <a:gd name="T1" fmla="*/ 0 h 397"/>
                  <a:gd name="T2" fmla="*/ 81 w 332"/>
                  <a:gd name="T3" fmla="*/ 19 h 397"/>
                  <a:gd name="T4" fmla="*/ 106 w 332"/>
                  <a:gd name="T5" fmla="*/ 68 h 397"/>
                  <a:gd name="T6" fmla="*/ 96 w 332"/>
                  <a:gd name="T7" fmla="*/ 126 h 397"/>
                  <a:gd name="T8" fmla="*/ 64 w 332"/>
                  <a:gd name="T9" fmla="*/ 159 h 397"/>
                  <a:gd name="T10" fmla="*/ 26 w 332"/>
                  <a:gd name="T11" fmla="*/ 159 h 397"/>
                  <a:gd name="T12" fmla="*/ 0 w 332"/>
                  <a:gd name="T13" fmla="*/ 134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2"/>
                  <a:gd name="T22" fmla="*/ 0 h 397"/>
                  <a:gd name="T23" fmla="*/ 332 w 332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2" h="397">
                    <a:moveTo>
                      <a:pt x="117" y="0"/>
                    </a:moveTo>
                    <a:cubicBezTo>
                      <a:pt x="170" y="10"/>
                      <a:pt x="214" y="20"/>
                      <a:pt x="249" y="48"/>
                    </a:cubicBezTo>
                    <a:cubicBezTo>
                      <a:pt x="284" y="76"/>
                      <a:pt x="316" y="122"/>
                      <a:pt x="324" y="165"/>
                    </a:cubicBezTo>
                    <a:cubicBezTo>
                      <a:pt x="332" y="208"/>
                      <a:pt x="315" y="270"/>
                      <a:pt x="294" y="306"/>
                    </a:cubicBezTo>
                    <a:cubicBezTo>
                      <a:pt x="273" y="342"/>
                      <a:pt x="233" y="371"/>
                      <a:pt x="198" y="384"/>
                    </a:cubicBezTo>
                    <a:cubicBezTo>
                      <a:pt x="163" y="397"/>
                      <a:pt x="114" y="394"/>
                      <a:pt x="81" y="384"/>
                    </a:cubicBezTo>
                    <a:cubicBezTo>
                      <a:pt x="48" y="374"/>
                      <a:pt x="17" y="336"/>
                      <a:pt x="0" y="324"/>
                    </a:cubicBezTo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73" name="Arc 156"/>
              <p:cNvSpPr>
                <a:spLocks/>
              </p:cNvSpPr>
              <p:nvPr/>
            </p:nvSpPr>
            <p:spPr bwMode="auto">
              <a:xfrm rot="-599247">
                <a:off x="2832" y="2640"/>
                <a:ext cx="726" cy="507"/>
              </a:xfrm>
              <a:custGeom>
                <a:avLst/>
                <a:gdLst>
                  <a:gd name="T0" fmla="*/ 0 w 20730"/>
                  <a:gd name="T1" fmla="*/ 0 h 21600"/>
                  <a:gd name="T2" fmla="*/ 0 w 20730"/>
                  <a:gd name="T3" fmla="*/ 0 h 21600"/>
                  <a:gd name="T4" fmla="*/ 0 w 2073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730"/>
                  <a:gd name="T10" fmla="*/ 0 h 21600"/>
                  <a:gd name="T11" fmla="*/ 20730 w 2073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730" h="21600" fill="none" extrusionOk="0">
                    <a:moveTo>
                      <a:pt x="0" y="-1"/>
                    </a:moveTo>
                    <a:cubicBezTo>
                      <a:pt x="9591" y="-1"/>
                      <a:pt x="18034" y="6325"/>
                      <a:pt x="20729" y="15531"/>
                    </a:cubicBezTo>
                  </a:path>
                  <a:path w="20730" h="21600" stroke="0" extrusionOk="0">
                    <a:moveTo>
                      <a:pt x="0" y="-1"/>
                    </a:moveTo>
                    <a:cubicBezTo>
                      <a:pt x="9591" y="-1"/>
                      <a:pt x="18034" y="6325"/>
                      <a:pt x="20729" y="155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98364" name="Arc 157"/>
            <p:cNvSpPr>
              <a:spLocks/>
            </p:cNvSpPr>
            <p:nvPr/>
          </p:nvSpPr>
          <p:spPr bwMode="auto">
            <a:xfrm rot="-582165">
              <a:off x="2925" y="3113"/>
              <a:ext cx="511" cy="507"/>
            </a:xfrm>
            <a:custGeom>
              <a:avLst/>
              <a:gdLst>
                <a:gd name="T0" fmla="*/ 0 w 18838"/>
                <a:gd name="T1" fmla="*/ 0 h 21600"/>
                <a:gd name="T2" fmla="*/ 0 w 18838"/>
                <a:gd name="T3" fmla="*/ 0 h 21600"/>
                <a:gd name="T4" fmla="*/ 0 w 18838"/>
                <a:gd name="T5" fmla="*/ 0 h 21600"/>
                <a:gd name="T6" fmla="*/ 0 60000 65536"/>
                <a:gd name="T7" fmla="*/ 0 60000 65536"/>
                <a:gd name="T8" fmla="*/ 0 60000 65536"/>
                <a:gd name="T9" fmla="*/ 0 w 18838"/>
                <a:gd name="T10" fmla="*/ 0 h 21600"/>
                <a:gd name="T11" fmla="*/ 18838 w 1883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38" h="21600" fill="none" extrusionOk="0">
                  <a:moveTo>
                    <a:pt x="0" y="-1"/>
                  </a:moveTo>
                  <a:cubicBezTo>
                    <a:pt x="7812" y="-1"/>
                    <a:pt x="15015" y="4218"/>
                    <a:pt x="18838" y="11031"/>
                  </a:cubicBezTo>
                </a:path>
                <a:path w="18838" h="21600" stroke="0" extrusionOk="0">
                  <a:moveTo>
                    <a:pt x="0" y="-1"/>
                  </a:moveTo>
                  <a:cubicBezTo>
                    <a:pt x="7812" y="-1"/>
                    <a:pt x="15015" y="4218"/>
                    <a:pt x="18838" y="11031"/>
                  </a:cubicBezTo>
                  <a:lnTo>
                    <a:pt x="0" y="21600"/>
                  </a:lnTo>
                  <a:close/>
                </a:path>
              </a:pathLst>
            </a:custGeom>
            <a:ln>
              <a:solidFill>
                <a:srgbClr val="008000"/>
              </a:solidFill>
              <a:headEnd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365" name="Arc 158"/>
            <p:cNvSpPr>
              <a:spLocks/>
            </p:cNvSpPr>
            <p:nvPr/>
          </p:nvSpPr>
          <p:spPr bwMode="auto">
            <a:xfrm rot="582165" flipV="1">
              <a:off x="2835" y="845"/>
              <a:ext cx="511" cy="507"/>
            </a:xfrm>
            <a:custGeom>
              <a:avLst/>
              <a:gdLst>
                <a:gd name="T0" fmla="*/ 0 w 18838"/>
                <a:gd name="T1" fmla="*/ 0 h 21600"/>
                <a:gd name="T2" fmla="*/ 0 w 18838"/>
                <a:gd name="T3" fmla="*/ 0 h 21600"/>
                <a:gd name="T4" fmla="*/ 0 w 18838"/>
                <a:gd name="T5" fmla="*/ 0 h 21600"/>
                <a:gd name="T6" fmla="*/ 0 60000 65536"/>
                <a:gd name="T7" fmla="*/ 0 60000 65536"/>
                <a:gd name="T8" fmla="*/ 0 60000 65536"/>
                <a:gd name="T9" fmla="*/ 0 w 18838"/>
                <a:gd name="T10" fmla="*/ 0 h 21600"/>
                <a:gd name="T11" fmla="*/ 18838 w 1883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38" h="21600" fill="none" extrusionOk="0">
                  <a:moveTo>
                    <a:pt x="0" y="-1"/>
                  </a:moveTo>
                  <a:cubicBezTo>
                    <a:pt x="7812" y="-1"/>
                    <a:pt x="15015" y="4218"/>
                    <a:pt x="18838" y="11031"/>
                  </a:cubicBezTo>
                </a:path>
                <a:path w="18838" h="21600" stroke="0" extrusionOk="0">
                  <a:moveTo>
                    <a:pt x="0" y="-1"/>
                  </a:moveTo>
                  <a:cubicBezTo>
                    <a:pt x="7812" y="-1"/>
                    <a:pt x="15015" y="4218"/>
                    <a:pt x="18838" y="11031"/>
                  </a:cubicBezTo>
                  <a:lnTo>
                    <a:pt x="0" y="21600"/>
                  </a:lnTo>
                  <a:close/>
                </a:path>
              </a:pathLst>
            </a:custGeom>
            <a:ln>
              <a:solidFill>
                <a:srgbClr val="008000"/>
              </a:solidFill>
              <a:headEnd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855" name="Oval 159"/>
          <p:cNvSpPr>
            <a:spLocks noChangeArrowheads="1"/>
          </p:cNvSpPr>
          <p:nvPr/>
        </p:nvSpPr>
        <p:spPr bwMode="auto">
          <a:xfrm>
            <a:off x="2889250" y="2386013"/>
            <a:ext cx="2609850" cy="2645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  <a:cs typeface="+mn-cs"/>
            </a:endParaRPr>
          </a:p>
        </p:txBody>
      </p:sp>
      <p:sp>
        <p:nvSpPr>
          <p:cNvPr id="90" name="Text Box 52"/>
          <p:cNvSpPr txBox="1">
            <a:spLocks noChangeArrowheads="1"/>
          </p:cNvSpPr>
          <p:nvPr/>
        </p:nvSpPr>
        <p:spPr bwMode="auto">
          <a:xfrm>
            <a:off x="774700" y="3565071"/>
            <a:ext cx="19619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0" dirty="0">
                <a:solidFill>
                  <a:srgbClr val="008000"/>
                </a:solidFill>
                <a:latin typeface="Trebuchet MS"/>
                <a:cs typeface="Trebuchet MS"/>
              </a:rPr>
              <a:t>Vent Relatif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209367" y="6550223"/>
            <a:ext cx="1611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0" dirty="0" smtClean="0">
                <a:latin typeface="Candara"/>
                <a:cs typeface="Haettenschweiler"/>
              </a:rPr>
              <a:t>Didier HORN – V1.13 </a:t>
            </a:r>
            <a:r>
              <a:rPr lang="fr-FR" sz="1200" b="0" dirty="0" smtClean="0">
                <a:latin typeface="Candara"/>
                <a:cs typeface="Haettenschweiler"/>
                <a:sym typeface="Symbol" charset="2"/>
              </a:rPr>
              <a:t></a:t>
            </a:r>
            <a:endParaRPr lang="fr-FR" sz="1200" dirty="0">
              <a:latin typeface="Candara"/>
              <a:cs typeface="Haettenschweiler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96062" y="226368"/>
            <a:ext cx="33518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Résistance de l’air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838947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55" grpId="0" animBg="1"/>
      <p:bldP spid="29757" grpId="0"/>
      <p:bldP spid="29855" grpId="0" animBg="1"/>
      <p:bldP spid="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128963" y="2376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9855" name="Oval 159"/>
          <p:cNvSpPr>
            <a:spLocks noChangeArrowheads="1"/>
          </p:cNvSpPr>
          <p:nvPr/>
        </p:nvSpPr>
        <p:spPr bwMode="auto">
          <a:xfrm>
            <a:off x="2914650" y="2386013"/>
            <a:ext cx="2609850" cy="2645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  <a:cs typeface="+mn-cs"/>
            </a:endParaRPr>
          </a:p>
        </p:txBody>
      </p:sp>
      <p:sp>
        <p:nvSpPr>
          <p:cNvPr id="29857" name="AutoShape 161"/>
          <p:cNvSpPr>
            <a:spLocks noChangeArrowheads="1"/>
          </p:cNvSpPr>
          <p:nvPr/>
        </p:nvSpPr>
        <p:spPr bwMode="auto">
          <a:xfrm rot="5400000">
            <a:off x="4773613" y="2346325"/>
            <a:ext cx="2497138" cy="2732087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77000">
                <a:schemeClr val="bg1">
                  <a:lumMod val="50000"/>
                </a:schemeClr>
              </a:gs>
              <a:gs pos="50000">
                <a:schemeClr val="bg1">
                  <a:lumMod val="95000"/>
                </a:schemeClr>
              </a:gs>
              <a:gs pos="16000">
                <a:schemeClr val="bg1">
                  <a:gamma/>
                  <a:shade val="40000"/>
                  <a:invGamma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a typeface="+mn-ea"/>
              <a:cs typeface="+mn-cs"/>
            </a:endParaRPr>
          </a:p>
        </p:txBody>
      </p:sp>
      <p:grpSp>
        <p:nvGrpSpPr>
          <p:cNvPr id="6" name="Group 162"/>
          <p:cNvGrpSpPr>
            <a:grpSpLocks/>
          </p:cNvGrpSpPr>
          <p:nvPr/>
        </p:nvGrpSpPr>
        <p:grpSpPr bwMode="auto">
          <a:xfrm>
            <a:off x="911225" y="927101"/>
            <a:ext cx="7254875" cy="5511800"/>
            <a:chOff x="570" y="383"/>
            <a:chExt cx="4570" cy="3322"/>
          </a:xfrm>
        </p:grpSpPr>
        <p:sp>
          <p:nvSpPr>
            <p:cNvPr id="98315" name="Line 163"/>
            <p:cNvSpPr>
              <a:spLocks noChangeShapeType="1"/>
            </p:cNvSpPr>
            <p:nvPr/>
          </p:nvSpPr>
          <p:spPr bwMode="auto">
            <a:xfrm>
              <a:off x="570" y="1837"/>
              <a:ext cx="600" cy="0"/>
            </a:xfrm>
            <a:prstGeom prst="line">
              <a:avLst/>
            </a:prstGeom>
            <a:ln>
              <a:solidFill>
                <a:srgbClr val="008000"/>
              </a:solidFill>
              <a:headEnd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316" name="Line 164"/>
            <p:cNvSpPr>
              <a:spLocks noChangeShapeType="1"/>
            </p:cNvSpPr>
            <p:nvPr/>
          </p:nvSpPr>
          <p:spPr bwMode="auto">
            <a:xfrm>
              <a:off x="570" y="1662"/>
              <a:ext cx="600" cy="0"/>
            </a:xfrm>
            <a:prstGeom prst="line">
              <a:avLst/>
            </a:prstGeom>
            <a:ln>
              <a:solidFill>
                <a:srgbClr val="008000"/>
              </a:solidFill>
              <a:headEnd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317" name="Line 165"/>
            <p:cNvSpPr>
              <a:spLocks noChangeShapeType="1"/>
            </p:cNvSpPr>
            <p:nvPr/>
          </p:nvSpPr>
          <p:spPr bwMode="auto">
            <a:xfrm>
              <a:off x="570" y="1444"/>
              <a:ext cx="600" cy="0"/>
            </a:xfrm>
            <a:prstGeom prst="line">
              <a:avLst/>
            </a:prstGeom>
            <a:ln>
              <a:solidFill>
                <a:srgbClr val="008000"/>
              </a:solidFill>
              <a:headEnd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318" name="Line 166"/>
            <p:cNvSpPr>
              <a:spLocks noChangeShapeType="1"/>
            </p:cNvSpPr>
            <p:nvPr/>
          </p:nvSpPr>
          <p:spPr bwMode="auto">
            <a:xfrm>
              <a:off x="570" y="1226"/>
              <a:ext cx="600" cy="0"/>
            </a:xfrm>
            <a:prstGeom prst="line">
              <a:avLst/>
            </a:prstGeom>
            <a:ln>
              <a:solidFill>
                <a:srgbClr val="008000"/>
              </a:solidFill>
              <a:headEnd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7" name="Group 167"/>
            <p:cNvGrpSpPr>
              <a:grpSpLocks/>
            </p:cNvGrpSpPr>
            <p:nvPr/>
          </p:nvGrpSpPr>
          <p:grpSpPr bwMode="auto">
            <a:xfrm>
              <a:off x="1196" y="383"/>
              <a:ext cx="1715" cy="1455"/>
              <a:chOff x="1196" y="383"/>
              <a:chExt cx="1715" cy="1455"/>
            </a:xfrm>
          </p:grpSpPr>
          <p:sp>
            <p:nvSpPr>
              <p:cNvPr id="98351" name="Line 168"/>
              <p:cNvSpPr>
                <a:spLocks noChangeShapeType="1"/>
              </p:cNvSpPr>
              <p:nvPr/>
            </p:nvSpPr>
            <p:spPr bwMode="auto">
              <a:xfrm>
                <a:off x="1196" y="1838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52" name="Arc 169"/>
              <p:cNvSpPr>
                <a:spLocks/>
              </p:cNvSpPr>
              <p:nvPr/>
            </p:nvSpPr>
            <p:spPr bwMode="auto">
              <a:xfrm rot="460965" flipV="1">
                <a:off x="1300" y="579"/>
                <a:ext cx="611" cy="882"/>
              </a:xfrm>
              <a:custGeom>
                <a:avLst/>
                <a:gdLst>
                  <a:gd name="T0" fmla="*/ 0 w 14692"/>
                  <a:gd name="T1" fmla="*/ 0 h 21600"/>
                  <a:gd name="T2" fmla="*/ 0 w 14692"/>
                  <a:gd name="T3" fmla="*/ 0 h 21600"/>
                  <a:gd name="T4" fmla="*/ 0 w 146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4692"/>
                  <a:gd name="T10" fmla="*/ 0 h 21600"/>
                  <a:gd name="T11" fmla="*/ 14692 w 146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692" h="21600" fill="none" extrusionOk="0">
                    <a:moveTo>
                      <a:pt x="0" y="-1"/>
                    </a:moveTo>
                    <a:cubicBezTo>
                      <a:pt x="5449" y="-1"/>
                      <a:pt x="10697" y="2059"/>
                      <a:pt x="14691" y="5766"/>
                    </a:cubicBezTo>
                  </a:path>
                  <a:path w="14692" h="21600" stroke="0" extrusionOk="0">
                    <a:moveTo>
                      <a:pt x="0" y="-1"/>
                    </a:moveTo>
                    <a:cubicBezTo>
                      <a:pt x="5449" y="-1"/>
                      <a:pt x="10697" y="2059"/>
                      <a:pt x="14691" y="5766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53" name="Arc 170"/>
              <p:cNvSpPr>
                <a:spLocks/>
              </p:cNvSpPr>
              <p:nvPr/>
            </p:nvSpPr>
            <p:spPr bwMode="auto">
              <a:xfrm rot="11710096" flipV="1">
                <a:off x="1836" y="888"/>
                <a:ext cx="1075" cy="587"/>
              </a:xfrm>
              <a:custGeom>
                <a:avLst/>
                <a:gdLst>
                  <a:gd name="T0" fmla="*/ 0 w 19977"/>
                  <a:gd name="T1" fmla="*/ 0 h 18664"/>
                  <a:gd name="T2" fmla="*/ 0 w 19977"/>
                  <a:gd name="T3" fmla="*/ 0 h 18664"/>
                  <a:gd name="T4" fmla="*/ 0 w 19977"/>
                  <a:gd name="T5" fmla="*/ 0 h 18664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18664"/>
                  <a:gd name="T11" fmla="*/ 19977 w 19977"/>
                  <a:gd name="T12" fmla="*/ 18664 h 186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18664" fill="none" extrusionOk="0">
                    <a:moveTo>
                      <a:pt x="10873" y="0"/>
                    </a:moveTo>
                    <a:cubicBezTo>
                      <a:pt x="14973" y="2389"/>
                      <a:pt x="18172" y="6061"/>
                      <a:pt x="19977" y="10449"/>
                    </a:cubicBezTo>
                  </a:path>
                  <a:path w="19977" h="18664" stroke="0" extrusionOk="0">
                    <a:moveTo>
                      <a:pt x="10873" y="0"/>
                    </a:moveTo>
                    <a:cubicBezTo>
                      <a:pt x="14973" y="2389"/>
                      <a:pt x="18172" y="6061"/>
                      <a:pt x="19977" y="10449"/>
                    </a:cubicBezTo>
                    <a:lnTo>
                      <a:pt x="0" y="18664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54" name="Arc 171"/>
              <p:cNvSpPr>
                <a:spLocks/>
              </p:cNvSpPr>
              <p:nvPr/>
            </p:nvSpPr>
            <p:spPr bwMode="auto">
              <a:xfrm rot="599247" flipV="1">
                <a:off x="1250" y="1216"/>
                <a:ext cx="781" cy="507"/>
              </a:xfrm>
              <a:custGeom>
                <a:avLst/>
                <a:gdLst>
                  <a:gd name="T0" fmla="*/ 0 w 20730"/>
                  <a:gd name="T1" fmla="*/ 0 h 21600"/>
                  <a:gd name="T2" fmla="*/ 0 w 20730"/>
                  <a:gd name="T3" fmla="*/ 0 h 21600"/>
                  <a:gd name="T4" fmla="*/ 0 w 2073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730"/>
                  <a:gd name="T10" fmla="*/ 0 h 21600"/>
                  <a:gd name="T11" fmla="*/ 20730 w 2073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730" h="21600" fill="none" extrusionOk="0">
                    <a:moveTo>
                      <a:pt x="0" y="-1"/>
                    </a:moveTo>
                    <a:cubicBezTo>
                      <a:pt x="9591" y="-1"/>
                      <a:pt x="18034" y="6325"/>
                      <a:pt x="20729" y="15531"/>
                    </a:cubicBezTo>
                  </a:path>
                  <a:path w="20730" h="21600" stroke="0" extrusionOk="0">
                    <a:moveTo>
                      <a:pt x="0" y="-1"/>
                    </a:moveTo>
                    <a:cubicBezTo>
                      <a:pt x="9591" y="-1"/>
                      <a:pt x="18034" y="6325"/>
                      <a:pt x="20729" y="155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55" name="Arc 172"/>
              <p:cNvSpPr>
                <a:spLocks/>
              </p:cNvSpPr>
              <p:nvPr/>
            </p:nvSpPr>
            <p:spPr bwMode="auto">
              <a:xfrm rot="460965" flipV="1">
                <a:off x="1251" y="383"/>
                <a:ext cx="611" cy="882"/>
              </a:xfrm>
              <a:custGeom>
                <a:avLst/>
                <a:gdLst>
                  <a:gd name="T0" fmla="*/ 0 w 14692"/>
                  <a:gd name="T1" fmla="*/ 0 h 21600"/>
                  <a:gd name="T2" fmla="*/ 0 w 14692"/>
                  <a:gd name="T3" fmla="*/ 0 h 21600"/>
                  <a:gd name="T4" fmla="*/ 0 w 146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4692"/>
                  <a:gd name="T10" fmla="*/ 0 h 21600"/>
                  <a:gd name="T11" fmla="*/ 14692 w 146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692" h="21600" fill="none" extrusionOk="0">
                    <a:moveTo>
                      <a:pt x="0" y="-1"/>
                    </a:moveTo>
                    <a:cubicBezTo>
                      <a:pt x="5449" y="-1"/>
                      <a:pt x="10697" y="2059"/>
                      <a:pt x="14691" y="5766"/>
                    </a:cubicBezTo>
                  </a:path>
                  <a:path w="14692" h="21600" stroke="0" extrusionOk="0">
                    <a:moveTo>
                      <a:pt x="0" y="-1"/>
                    </a:moveTo>
                    <a:cubicBezTo>
                      <a:pt x="5449" y="-1"/>
                      <a:pt x="10697" y="2059"/>
                      <a:pt x="14691" y="5766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" name="Group 173"/>
            <p:cNvGrpSpPr>
              <a:grpSpLocks/>
            </p:cNvGrpSpPr>
            <p:nvPr/>
          </p:nvGrpSpPr>
          <p:grpSpPr bwMode="auto">
            <a:xfrm>
              <a:off x="1493" y="430"/>
              <a:ext cx="3647" cy="1576"/>
              <a:chOff x="1493" y="430"/>
              <a:chExt cx="3647" cy="1576"/>
            </a:xfrm>
          </p:grpSpPr>
          <p:sp>
            <p:nvSpPr>
              <p:cNvPr id="98343" name="Arc 174"/>
              <p:cNvSpPr>
                <a:spLocks/>
              </p:cNvSpPr>
              <p:nvPr/>
            </p:nvSpPr>
            <p:spPr bwMode="auto">
              <a:xfrm rot="2181077" flipV="1">
                <a:off x="4076" y="1216"/>
                <a:ext cx="1064" cy="790"/>
              </a:xfrm>
              <a:custGeom>
                <a:avLst/>
                <a:gdLst>
                  <a:gd name="T0" fmla="*/ 0 w 19003"/>
                  <a:gd name="T1" fmla="*/ 0 h 20578"/>
                  <a:gd name="T2" fmla="*/ 0 w 19003"/>
                  <a:gd name="T3" fmla="*/ 0 h 20578"/>
                  <a:gd name="T4" fmla="*/ 0 w 19003"/>
                  <a:gd name="T5" fmla="*/ 0 h 20578"/>
                  <a:gd name="T6" fmla="*/ 0 60000 65536"/>
                  <a:gd name="T7" fmla="*/ 0 60000 65536"/>
                  <a:gd name="T8" fmla="*/ 0 60000 65536"/>
                  <a:gd name="T9" fmla="*/ 0 w 19003"/>
                  <a:gd name="T10" fmla="*/ 0 h 20578"/>
                  <a:gd name="T11" fmla="*/ 19003 w 19003"/>
                  <a:gd name="T12" fmla="*/ 20578 h 20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03" h="20578" fill="none" extrusionOk="0">
                    <a:moveTo>
                      <a:pt x="6564" y="-1"/>
                    </a:moveTo>
                    <a:cubicBezTo>
                      <a:pt x="11888" y="1697"/>
                      <a:pt x="16346" y="5393"/>
                      <a:pt x="19003" y="10309"/>
                    </a:cubicBezTo>
                  </a:path>
                  <a:path w="19003" h="20578" stroke="0" extrusionOk="0">
                    <a:moveTo>
                      <a:pt x="6564" y="-1"/>
                    </a:moveTo>
                    <a:cubicBezTo>
                      <a:pt x="11888" y="1697"/>
                      <a:pt x="16346" y="5393"/>
                      <a:pt x="19003" y="10309"/>
                    </a:cubicBezTo>
                    <a:lnTo>
                      <a:pt x="0" y="20578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44" name="Arc 175"/>
              <p:cNvSpPr>
                <a:spLocks/>
              </p:cNvSpPr>
              <p:nvPr/>
            </p:nvSpPr>
            <p:spPr bwMode="auto">
              <a:xfrm rot="-1098646">
                <a:off x="2031" y="1128"/>
                <a:ext cx="571" cy="829"/>
              </a:xfrm>
              <a:custGeom>
                <a:avLst/>
                <a:gdLst>
                  <a:gd name="T0" fmla="*/ 0 w 10196"/>
                  <a:gd name="T1" fmla="*/ 0 h 21600"/>
                  <a:gd name="T2" fmla="*/ 0 w 10196"/>
                  <a:gd name="T3" fmla="*/ 0 h 21600"/>
                  <a:gd name="T4" fmla="*/ 0 w 1019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0196"/>
                  <a:gd name="T10" fmla="*/ 0 h 21600"/>
                  <a:gd name="T11" fmla="*/ 10196 w 1019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196" h="21600" fill="none" extrusionOk="0">
                    <a:moveTo>
                      <a:pt x="-1" y="700"/>
                    </a:moveTo>
                    <a:cubicBezTo>
                      <a:pt x="1782" y="235"/>
                      <a:pt x="3616" y="-1"/>
                      <a:pt x="5458" y="-1"/>
                    </a:cubicBezTo>
                    <a:cubicBezTo>
                      <a:pt x="7051" y="-1"/>
                      <a:pt x="8640" y="176"/>
                      <a:pt x="10195" y="526"/>
                    </a:cubicBezTo>
                  </a:path>
                  <a:path w="10196" h="21600" stroke="0" extrusionOk="0">
                    <a:moveTo>
                      <a:pt x="-1" y="700"/>
                    </a:moveTo>
                    <a:cubicBezTo>
                      <a:pt x="1782" y="235"/>
                      <a:pt x="3616" y="-1"/>
                      <a:pt x="5458" y="-1"/>
                    </a:cubicBezTo>
                    <a:cubicBezTo>
                      <a:pt x="7051" y="-1"/>
                      <a:pt x="8640" y="176"/>
                      <a:pt x="10195" y="526"/>
                    </a:cubicBezTo>
                    <a:lnTo>
                      <a:pt x="5458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45" name="Arc 176"/>
              <p:cNvSpPr>
                <a:spLocks/>
              </p:cNvSpPr>
              <p:nvPr/>
            </p:nvSpPr>
            <p:spPr bwMode="auto">
              <a:xfrm rot="1939601" flipH="1">
                <a:off x="2404" y="998"/>
                <a:ext cx="1127" cy="645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46" name="Arc 177"/>
              <p:cNvSpPr>
                <a:spLocks/>
              </p:cNvSpPr>
              <p:nvPr/>
            </p:nvSpPr>
            <p:spPr bwMode="auto">
              <a:xfrm rot="-759327">
                <a:off x="1493" y="896"/>
                <a:ext cx="1821" cy="463"/>
              </a:xfrm>
              <a:custGeom>
                <a:avLst/>
                <a:gdLst>
                  <a:gd name="T0" fmla="*/ 0 w 21310"/>
                  <a:gd name="T1" fmla="*/ 0 h 18220"/>
                  <a:gd name="T2" fmla="*/ 0 w 21310"/>
                  <a:gd name="T3" fmla="*/ 0 h 18220"/>
                  <a:gd name="T4" fmla="*/ 0 w 21310"/>
                  <a:gd name="T5" fmla="*/ 0 h 18220"/>
                  <a:gd name="T6" fmla="*/ 0 60000 65536"/>
                  <a:gd name="T7" fmla="*/ 0 60000 65536"/>
                  <a:gd name="T8" fmla="*/ 0 60000 65536"/>
                  <a:gd name="T9" fmla="*/ 0 w 21310"/>
                  <a:gd name="T10" fmla="*/ 0 h 18220"/>
                  <a:gd name="T11" fmla="*/ 21310 w 21310"/>
                  <a:gd name="T12" fmla="*/ 18220 h 18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310" h="18220" fill="none" extrusionOk="0">
                    <a:moveTo>
                      <a:pt x="11601" y="0"/>
                    </a:moveTo>
                    <a:cubicBezTo>
                      <a:pt x="16778" y="3296"/>
                      <a:pt x="20308" y="8639"/>
                      <a:pt x="21310" y="14694"/>
                    </a:cubicBezTo>
                  </a:path>
                  <a:path w="21310" h="18220" stroke="0" extrusionOk="0">
                    <a:moveTo>
                      <a:pt x="11601" y="0"/>
                    </a:moveTo>
                    <a:cubicBezTo>
                      <a:pt x="16778" y="3296"/>
                      <a:pt x="20308" y="8639"/>
                      <a:pt x="21310" y="14694"/>
                    </a:cubicBezTo>
                    <a:lnTo>
                      <a:pt x="0" y="1822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47" name="Arc 178"/>
              <p:cNvSpPr>
                <a:spLocks/>
              </p:cNvSpPr>
              <p:nvPr/>
            </p:nvSpPr>
            <p:spPr bwMode="auto">
              <a:xfrm rot="1730337" flipH="1">
                <a:off x="2079" y="1058"/>
                <a:ext cx="912" cy="939"/>
              </a:xfrm>
              <a:custGeom>
                <a:avLst/>
                <a:gdLst>
                  <a:gd name="T0" fmla="*/ 0 w 19977"/>
                  <a:gd name="T1" fmla="*/ 0 h 21600"/>
                  <a:gd name="T2" fmla="*/ 0 w 19977"/>
                  <a:gd name="T3" fmla="*/ 0 h 21600"/>
                  <a:gd name="T4" fmla="*/ 0 w 1997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977"/>
                  <a:gd name="T10" fmla="*/ 0 h 21600"/>
                  <a:gd name="T11" fmla="*/ 19977 w 199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77" h="21600" fill="none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</a:path>
                  <a:path w="19977" h="21600" stroke="0" extrusionOk="0">
                    <a:moveTo>
                      <a:pt x="0" y="-1"/>
                    </a:moveTo>
                    <a:cubicBezTo>
                      <a:pt x="8756" y="-1"/>
                      <a:pt x="16647" y="5286"/>
                      <a:pt x="19977" y="133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 type="triangle" w="med" len="med"/>
                <a:tailEnd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48" name="Arc 179"/>
              <p:cNvSpPr>
                <a:spLocks/>
              </p:cNvSpPr>
              <p:nvPr/>
            </p:nvSpPr>
            <p:spPr bwMode="auto">
              <a:xfrm rot="1932124" flipV="1">
                <a:off x="3820" y="770"/>
                <a:ext cx="873" cy="907"/>
              </a:xfrm>
              <a:custGeom>
                <a:avLst/>
                <a:gdLst>
                  <a:gd name="T0" fmla="*/ 0 w 13689"/>
                  <a:gd name="T1" fmla="*/ 0 h 21600"/>
                  <a:gd name="T2" fmla="*/ 0 w 13689"/>
                  <a:gd name="T3" fmla="*/ 0 h 21600"/>
                  <a:gd name="T4" fmla="*/ 0 w 13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3689"/>
                  <a:gd name="T10" fmla="*/ 0 h 21600"/>
                  <a:gd name="T11" fmla="*/ 13689 w 13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89" h="21600" fill="none" extrusionOk="0">
                    <a:moveTo>
                      <a:pt x="0" y="-1"/>
                    </a:moveTo>
                    <a:cubicBezTo>
                      <a:pt x="4991" y="-1"/>
                      <a:pt x="9828" y="1728"/>
                      <a:pt x="13689" y="4891"/>
                    </a:cubicBezTo>
                  </a:path>
                  <a:path w="13689" h="21600" stroke="0" extrusionOk="0">
                    <a:moveTo>
                      <a:pt x="0" y="-1"/>
                    </a:moveTo>
                    <a:cubicBezTo>
                      <a:pt x="4991" y="-1"/>
                      <a:pt x="9828" y="1728"/>
                      <a:pt x="13689" y="4891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49" name="Line 180"/>
              <p:cNvSpPr>
                <a:spLocks noChangeShapeType="1"/>
              </p:cNvSpPr>
              <p:nvPr/>
            </p:nvSpPr>
            <p:spPr bwMode="auto">
              <a:xfrm>
                <a:off x="3196" y="1352"/>
                <a:ext cx="1006" cy="485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50" name="Arc 181"/>
              <p:cNvSpPr>
                <a:spLocks/>
              </p:cNvSpPr>
              <p:nvPr/>
            </p:nvSpPr>
            <p:spPr bwMode="auto">
              <a:xfrm rot="1984321" flipV="1">
                <a:off x="3561" y="430"/>
                <a:ext cx="922" cy="978"/>
              </a:xfrm>
              <a:custGeom>
                <a:avLst/>
                <a:gdLst>
                  <a:gd name="T0" fmla="*/ 0 w 14692"/>
                  <a:gd name="T1" fmla="*/ 0 h 21600"/>
                  <a:gd name="T2" fmla="*/ 0 w 14692"/>
                  <a:gd name="T3" fmla="*/ 0 h 21600"/>
                  <a:gd name="T4" fmla="*/ 0 w 146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4692"/>
                  <a:gd name="T10" fmla="*/ 0 h 21600"/>
                  <a:gd name="T11" fmla="*/ 14692 w 146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692" h="21600" fill="none" extrusionOk="0">
                    <a:moveTo>
                      <a:pt x="0" y="-1"/>
                    </a:moveTo>
                    <a:cubicBezTo>
                      <a:pt x="5449" y="-1"/>
                      <a:pt x="10697" y="2059"/>
                      <a:pt x="14691" y="5766"/>
                    </a:cubicBezTo>
                  </a:path>
                  <a:path w="14692" h="21600" stroke="0" extrusionOk="0">
                    <a:moveTo>
                      <a:pt x="0" y="-1"/>
                    </a:moveTo>
                    <a:cubicBezTo>
                      <a:pt x="5449" y="-1"/>
                      <a:pt x="10697" y="2059"/>
                      <a:pt x="14691" y="5766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9" name="Group 182"/>
            <p:cNvGrpSpPr>
              <a:grpSpLocks/>
            </p:cNvGrpSpPr>
            <p:nvPr/>
          </p:nvGrpSpPr>
          <p:grpSpPr bwMode="auto">
            <a:xfrm flipV="1">
              <a:off x="570" y="2033"/>
              <a:ext cx="4562" cy="1672"/>
              <a:chOff x="570" y="383"/>
              <a:chExt cx="4562" cy="1672"/>
            </a:xfrm>
          </p:grpSpPr>
          <p:sp>
            <p:nvSpPr>
              <p:cNvPr id="98322" name="Line 183"/>
              <p:cNvSpPr>
                <a:spLocks noChangeShapeType="1"/>
              </p:cNvSpPr>
              <p:nvPr/>
            </p:nvSpPr>
            <p:spPr bwMode="auto">
              <a:xfrm>
                <a:off x="570" y="1837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23" name="Line 184"/>
              <p:cNvSpPr>
                <a:spLocks noChangeShapeType="1"/>
              </p:cNvSpPr>
              <p:nvPr/>
            </p:nvSpPr>
            <p:spPr bwMode="auto">
              <a:xfrm>
                <a:off x="570" y="1662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24" name="Line 185"/>
              <p:cNvSpPr>
                <a:spLocks noChangeShapeType="1"/>
              </p:cNvSpPr>
              <p:nvPr/>
            </p:nvSpPr>
            <p:spPr bwMode="auto">
              <a:xfrm>
                <a:off x="570" y="2055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25" name="Line 186"/>
              <p:cNvSpPr>
                <a:spLocks noChangeShapeType="1"/>
              </p:cNvSpPr>
              <p:nvPr/>
            </p:nvSpPr>
            <p:spPr bwMode="auto">
              <a:xfrm>
                <a:off x="570" y="1444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26" name="Line 187"/>
              <p:cNvSpPr>
                <a:spLocks noChangeShapeType="1"/>
              </p:cNvSpPr>
              <p:nvPr/>
            </p:nvSpPr>
            <p:spPr bwMode="auto">
              <a:xfrm>
                <a:off x="570" y="1226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327" name="Line 188"/>
              <p:cNvSpPr>
                <a:spLocks noChangeShapeType="1"/>
              </p:cNvSpPr>
              <p:nvPr/>
            </p:nvSpPr>
            <p:spPr bwMode="auto">
              <a:xfrm>
                <a:off x="1205" y="2043"/>
                <a:ext cx="60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0" name="Group 189"/>
              <p:cNvGrpSpPr>
                <a:grpSpLocks/>
              </p:cNvGrpSpPr>
              <p:nvPr/>
            </p:nvGrpSpPr>
            <p:grpSpPr bwMode="auto">
              <a:xfrm>
                <a:off x="1196" y="383"/>
                <a:ext cx="1715" cy="1455"/>
                <a:chOff x="1196" y="383"/>
                <a:chExt cx="1715" cy="1455"/>
              </a:xfrm>
            </p:grpSpPr>
            <p:sp>
              <p:nvSpPr>
                <p:cNvPr id="98338" name="Line 190"/>
                <p:cNvSpPr>
                  <a:spLocks noChangeShapeType="1"/>
                </p:cNvSpPr>
                <p:nvPr/>
              </p:nvSpPr>
              <p:spPr bwMode="auto">
                <a:xfrm>
                  <a:off x="1196" y="1838"/>
                  <a:ext cx="600" cy="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8339" name="Arc 191"/>
                <p:cNvSpPr>
                  <a:spLocks/>
                </p:cNvSpPr>
                <p:nvPr/>
              </p:nvSpPr>
              <p:spPr bwMode="auto">
                <a:xfrm rot="460965" flipV="1">
                  <a:off x="1300" y="579"/>
                  <a:ext cx="611" cy="882"/>
                </a:xfrm>
                <a:custGeom>
                  <a:avLst/>
                  <a:gdLst>
                    <a:gd name="T0" fmla="*/ 0 w 14692"/>
                    <a:gd name="T1" fmla="*/ 0 h 21600"/>
                    <a:gd name="T2" fmla="*/ 0 w 14692"/>
                    <a:gd name="T3" fmla="*/ 0 h 21600"/>
                    <a:gd name="T4" fmla="*/ 0 w 1469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4692"/>
                    <a:gd name="T10" fmla="*/ 0 h 21600"/>
                    <a:gd name="T11" fmla="*/ 14692 w 1469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692" h="21600" fill="none" extrusionOk="0">
                      <a:moveTo>
                        <a:pt x="0" y="-1"/>
                      </a:moveTo>
                      <a:cubicBezTo>
                        <a:pt x="5449" y="-1"/>
                        <a:pt x="10697" y="2059"/>
                        <a:pt x="14691" y="5766"/>
                      </a:cubicBezTo>
                    </a:path>
                    <a:path w="14692" h="21600" stroke="0" extrusionOk="0">
                      <a:moveTo>
                        <a:pt x="0" y="-1"/>
                      </a:moveTo>
                      <a:cubicBezTo>
                        <a:pt x="5449" y="-1"/>
                        <a:pt x="10697" y="2059"/>
                        <a:pt x="14691" y="576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8340" name="Arc 192"/>
                <p:cNvSpPr>
                  <a:spLocks/>
                </p:cNvSpPr>
                <p:nvPr/>
              </p:nvSpPr>
              <p:spPr bwMode="auto">
                <a:xfrm rot="11710096" flipV="1">
                  <a:off x="1836" y="888"/>
                  <a:ext cx="1075" cy="587"/>
                </a:xfrm>
                <a:custGeom>
                  <a:avLst/>
                  <a:gdLst>
                    <a:gd name="T0" fmla="*/ 0 w 19977"/>
                    <a:gd name="T1" fmla="*/ 0 h 18664"/>
                    <a:gd name="T2" fmla="*/ 0 w 19977"/>
                    <a:gd name="T3" fmla="*/ 0 h 18664"/>
                    <a:gd name="T4" fmla="*/ 0 w 19977"/>
                    <a:gd name="T5" fmla="*/ 0 h 18664"/>
                    <a:gd name="T6" fmla="*/ 0 60000 65536"/>
                    <a:gd name="T7" fmla="*/ 0 60000 65536"/>
                    <a:gd name="T8" fmla="*/ 0 60000 65536"/>
                    <a:gd name="T9" fmla="*/ 0 w 19977"/>
                    <a:gd name="T10" fmla="*/ 0 h 18664"/>
                    <a:gd name="T11" fmla="*/ 19977 w 19977"/>
                    <a:gd name="T12" fmla="*/ 18664 h 186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977" h="18664" fill="none" extrusionOk="0">
                      <a:moveTo>
                        <a:pt x="10873" y="0"/>
                      </a:moveTo>
                      <a:cubicBezTo>
                        <a:pt x="14973" y="2389"/>
                        <a:pt x="18172" y="6061"/>
                        <a:pt x="19977" y="10449"/>
                      </a:cubicBezTo>
                    </a:path>
                    <a:path w="19977" h="18664" stroke="0" extrusionOk="0">
                      <a:moveTo>
                        <a:pt x="10873" y="0"/>
                      </a:moveTo>
                      <a:cubicBezTo>
                        <a:pt x="14973" y="2389"/>
                        <a:pt x="18172" y="6061"/>
                        <a:pt x="19977" y="10449"/>
                      </a:cubicBezTo>
                      <a:lnTo>
                        <a:pt x="0" y="18664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 type="triangle" w="med" len="med"/>
                  <a:tailEnd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8341" name="Arc 193"/>
                <p:cNvSpPr>
                  <a:spLocks/>
                </p:cNvSpPr>
                <p:nvPr/>
              </p:nvSpPr>
              <p:spPr bwMode="auto">
                <a:xfrm rot="599247" flipV="1">
                  <a:off x="1250" y="1216"/>
                  <a:ext cx="781" cy="507"/>
                </a:xfrm>
                <a:custGeom>
                  <a:avLst/>
                  <a:gdLst>
                    <a:gd name="T0" fmla="*/ 0 w 20730"/>
                    <a:gd name="T1" fmla="*/ 0 h 21600"/>
                    <a:gd name="T2" fmla="*/ 0 w 20730"/>
                    <a:gd name="T3" fmla="*/ 0 h 21600"/>
                    <a:gd name="T4" fmla="*/ 0 w 2073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0730"/>
                    <a:gd name="T10" fmla="*/ 0 h 21600"/>
                    <a:gd name="T11" fmla="*/ 20730 w 2073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730" h="21600" fill="none" extrusionOk="0">
                      <a:moveTo>
                        <a:pt x="0" y="-1"/>
                      </a:moveTo>
                      <a:cubicBezTo>
                        <a:pt x="9591" y="-1"/>
                        <a:pt x="18034" y="6325"/>
                        <a:pt x="20729" y="15531"/>
                      </a:cubicBezTo>
                    </a:path>
                    <a:path w="20730" h="21600" stroke="0" extrusionOk="0">
                      <a:moveTo>
                        <a:pt x="0" y="-1"/>
                      </a:moveTo>
                      <a:cubicBezTo>
                        <a:pt x="9591" y="-1"/>
                        <a:pt x="18034" y="6325"/>
                        <a:pt x="20729" y="1553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8342" name="Arc 194"/>
                <p:cNvSpPr>
                  <a:spLocks/>
                </p:cNvSpPr>
                <p:nvPr/>
              </p:nvSpPr>
              <p:spPr bwMode="auto">
                <a:xfrm rot="460965" flipV="1">
                  <a:off x="1251" y="383"/>
                  <a:ext cx="611" cy="882"/>
                </a:xfrm>
                <a:custGeom>
                  <a:avLst/>
                  <a:gdLst>
                    <a:gd name="T0" fmla="*/ 0 w 14692"/>
                    <a:gd name="T1" fmla="*/ 0 h 21600"/>
                    <a:gd name="T2" fmla="*/ 0 w 14692"/>
                    <a:gd name="T3" fmla="*/ 0 h 21600"/>
                    <a:gd name="T4" fmla="*/ 0 w 1469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4692"/>
                    <a:gd name="T10" fmla="*/ 0 h 21600"/>
                    <a:gd name="T11" fmla="*/ 14692 w 1469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692" h="21600" fill="none" extrusionOk="0">
                      <a:moveTo>
                        <a:pt x="0" y="-1"/>
                      </a:moveTo>
                      <a:cubicBezTo>
                        <a:pt x="5449" y="-1"/>
                        <a:pt x="10697" y="2059"/>
                        <a:pt x="14691" y="5766"/>
                      </a:cubicBezTo>
                    </a:path>
                    <a:path w="14692" h="21600" stroke="0" extrusionOk="0">
                      <a:moveTo>
                        <a:pt x="0" y="-1"/>
                      </a:moveTo>
                      <a:cubicBezTo>
                        <a:pt x="5449" y="-1"/>
                        <a:pt x="10697" y="2059"/>
                        <a:pt x="14691" y="576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1" name="Group 195"/>
              <p:cNvGrpSpPr>
                <a:grpSpLocks/>
              </p:cNvGrpSpPr>
              <p:nvPr/>
            </p:nvGrpSpPr>
            <p:grpSpPr bwMode="auto">
              <a:xfrm>
                <a:off x="1493" y="415"/>
                <a:ext cx="3639" cy="1559"/>
                <a:chOff x="1493" y="415"/>
                <a:chExt cx="3639" cy="1559"/>
              </a:xfrm>
            </p:grpSpPr>
            <p:sp>
              <p:nvSpPr>
                <p:cNvPr id="98330" name="Arc 196"/>
                <p:cNvSpPr>
                  <a:spLocks/>
                </p:cNvSpPr>
                <p:nvPr/>
              </p:nvSpPr>
              <p:spPr bwMode="auto">
                <a:xfrm rot="1992562" flipV="1">
                  <a:off x="4068" y="1155"/>
                  <a:ext cx="1064" cy="790"/>
                </a:xfrm>
                <a:custGeom>
                  <a:avLst/>
                  <a:gdLst>
                    <a:gd name="T0" fmla="*/ 0 w 19003"/>
                    <a:gd name="T1" fmla="*/ 0 h 20578"/>
                    <a:gd name="T2" fmla="*/ 0 w 19003"/>
                    <a:gd name="T3" fmla="*/ 0 h 20578"/>
                    <a:gd name="T4" fmla="*/ 0 w 19003"/>
                    <a:gd name="T5" fmla="*/ 0 h 20578"/>
                    <a:gd name="T6" fmla="*/ 0 60000 65536"/>
                    <a:gd name="T7" fmla="*/ 0 60000 65536"/>
                    <a:gd name="T8" fmla="*/ 0 60000 65536"/>
                    <a:gd name="T9" fmla="*/ 0 w 19003"/>
                    <a:gd name="T10" fmla="*/ 0 h 20578"/>
                    <a:gd name="T11" fmla="*/ 19003 w 19003"/>
                    <a:gd name="T12" fmla="*/ 20578 h 205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003" h="20578" fill="none" extrusionOk="0">
                      <a:moveTo>
                        <a:pt x="6564" y="-1"/>
                      </a:moveTo>
                      <a:cubicBezTo>
                        <a:pt x="11888" y="1697"/>
                        <a:pt x="16346" y="5393"/>
                        <a:pt x="19003" y="10309"/>
                      </a:cubicBezTo>
                    </a:path>
                    <a:path w="19003" h="20578" stroke="0" extrusionOk="0">
                      <a:moveTo>
                        <a:pt x="6564" y="-1"/>
                      </a:moveTo>
                      <a:cubicBezTo>
                        <a:pt x="11888" y="1697"/>
                        <a:pt x="16346" y="5393"/>
                        <a:pt x="19003" y="10309"/>
                      </a:cubicBezTo>
                      <a:lnTo>
                        <a:pt x="0" y="20578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8331" name="Arc 197"/>
                <p:cNvSpPr>
                  <a:spLocks/>
                </p:cNvSpPr>
                <p:nvPr/>
              </p:nvSpPr>
              <p:spPr bwMode="auto">
                <a:xfrm rot="-1098646">
                  <a:off x="2031" y="1128"/>
                  <a:ext cx="571" cy="829"/>
                </a:xfrm>
                <a:custGeom>
                  <a:avLst/>
                  <a:gdLst>
                    <a:gd name="T0" fmla="*/ 0 w 10196"/>
                    <a:gd name="T1" fmla="*/ 0 h 21600"/>
                    <a:gd name="T2" fmla="*/ 0 w 10196"/>
                    <a:gd name="T3" fmla="*/ 0 h 21600"/>
                    <a:gd name="T4" fmla="*/ 0 w 1019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0196"/>
                    <a:gd name="T10" fmla="*/ 0 h 21600"/>
                    <a:gd name="T11" fmla="*/ 10196 w 101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196" h="21600" fill="none" extrusionOk="0">
                      <a:moveTo>
                        <a:pt x="-1" y="700"/>
                      </a:moveTo>
                      <a:cubicBezTo>
                        <a:pt x="1782" y="235"/>
                        <a:pt x="3616" y="-1"/>
                        <a:pt x="5458" y="-1"/>
                      </a:cubicBezTo>
                      <a:cubicBezTo>
                        <a:pt x="7051" y="-1"/>
                        <a:pt x="8640" y="176"/>
                        <a:pt x="10195" y="526"/>
                      </a:cubicBezTo>
                    </a:path>
                    <a:path w="10196" h="21600" stroke="0" extrusionOk="0">
                      <a:moveTo>
                        <a:pt x="-1" y="700"/>
                      </a:moveTo>
                      <a:cubicBezTo>
                        <a:pt x="1782" y="235"/>
                        <a:pt x="3616" y="-1"/>
                        <a:pt x="5458" y="-1"/>
                      </a:cubicBezTo>
                      <a:cubicBezTo>
                        <a:pt x="7051" y="-1"/>
                        <a:pt x="8640" y="176"/>
                        <a:pt x="10195" y="526"/>
                      </a:cubicBezTo>
                      <a:lnTo>
                        <a:pt x="5458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8332" name="Arc 198"/>
                <p:cNvSpPr>
                  <a:spLocks/>
                </p:cNvSpPr>
                <p:nvPr/>
              </p:nvSpPr>
              <p:spPr bwMode="auto">
                <a:xfrm rot="1939601" flipH="1">
                  <a:off x="2404" y="998"/>
                  <a:ext cx="1127" cy="645"/>
                </a:xfrm>
                <a:custGeom>
                  <a:avLst/>
                  <a:gdLst>
                    <a:gd name="T0" fmla="*/ 0 w 19977"/>
                    <a:gd name="T1" fmla="*/ 0 h 21600"/>
                    <a:gd name="T2" fmla="*/ 0 w 19977"/>
                    <a:gd name="T3" fmla="*/ 0 h 21600"/>
                    <a:gd name="T4" fmla="*/ 0 w 1997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977"/>
                    <a:gd name="T10" fmla="*/ 0 h 21600"/>
                    <a:gd name="T11" fmla="*/ 19977 w 1997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977" h="21600" fill="none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</a:path>
                    <a:path w="19977" h="21600" stroke="0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 type="triangle" w="med" len="med"/>
                  <a:tailEnd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8333" name="Arc 199"/>
                <p:cNvSpPr>
                  <a:spLocks/>
                </p:cNvSpPr>
                <p:nvPr/>
              </p:nvSpPr>
              <p:spPr bwMode="auto">
                <a:xfrm rot="-759327">
                  <a:off x="1493" y="896"/>
                  <a:ext cx="1821" cy="463"/>
                </a:xfrm>
                <a:custGeom>
                  <a:avLst/>
                  <a:gdLst>
                    <a:gd name="T0" fmla="*/ 0 w 21310"/>
                    <a:gd name="T1" fmla="*/ 0 h 18220"/>
                    <a:gd name="T2" fmla="*/ 0 w 21310"/>
                    <a:gd name="T3" fmla="*/ 0 h 18220"/>
                    <a:gd name="T4" fmla="*/ 0 w 21310"/>
                    <a:gd name="T5" fmla="*/ 0 h 18220"/>
                    <a:gd name="T6" fmla="*/ 0 60000 65536"/>
                    <a:gd name="T7" fmla="*/ 0 60000 65536"/>
                    <a:gd name="T8" fmla="*/ 0 60000 65536"/>
                    <a:gd name="T9" fmla="*/ 0 w 21310"/>
                    <a:gd name="T10" fmla="*/ 0 h 18220"/>
                    <a:gd name="T11" fmla="*/ 21310 w 21310"/>
                    <a:gd name="T12" fmla="*/ 18220 h 182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310" h="18220" fill="none" extrusionOk="0">
                      <a:moveTo>
                        <a:pt x="11601" y="0"/>
                      </a:moveTo>
                      <a:cubicBezTo>
                        <a:pt x="16778" y="3296"/>
                        <a:pt x="20308" y="8639"/>
                        <a:pt x="21310" y="14694"/>
                      </a:cubicBezTo>
                    </a:path>
                    <a:path w="21310" h="18220" stroke="0" extrusionOk="0">
                      <a:moveTo>
                        <a:pt x="11601" y="0"/>
                      </a:moveTo>
                      <a:cubicBezTo>
                        <a:pt x="16778" y="3296"/>
                        <a:pt x="20308" y="8639"/>
                        <a:pt x="21310" y="14694"/>
                      </a:cubicBezTo>
                      <a:lnTo>
                        <a:pt x="0" y="1822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8334" name="Arc 200"/>
                <p:cNvSpPr>
                  <a:spLocks/>
                </p:cNvSpPr>
                <p:nvPr/>
              </p:nvSpPr>
              <p:spPr bwMode="auto">
                <a:xfrm rot="1730337" flipH="1">
                  <a:off x="2079" y="1035"/>
                  <a:ext cx="912" cy="939"/>
                </a:xfrm>
                <a:custGeom>
                  <a:avLst/>
                  <a:gdLst>
                    <a:gd name="T0" fmla="*/ 0 w 19977"/>
                    <a:gd name="T1" fmla="*/ 0 h 21600"/>
                    <a:gd name="T2" fmla="*/ 0 w 19977"/>
                    <a:gd name="T3" fmla="*/ 0 h 21600"/>
                    <a:gd name="T4" fmla="*/ 0 w 1997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977"/>
                    <a:gd name="T10" fmla="*/ 0 h 21600"/>
                    <a:gd name="T11" fmla="*/ 19977 w 1997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977" h="21600" fill="none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</a:path>
                    <a:path w="19977" h="21600" stroke="0" extrusionOk="0">
                      <a:moveTo>
                        <a:pt x="0" y="-1"/>
                      </a:moveTo>
                      <a:cubicBezTo>
                        <a:pt x="8756" y="-1"/>
                        <a:pt x="16647" y="5286"/>
                        <a:pt x="19977" y="1338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 type="triangle" w="med" len="med"/>
                  <a:tailEnd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8335" name="Arc 201"/>
                <p:cNvSpPr>
                  <a:spLocks/>
                </p:cNvSpPr>
                <p:nvPr/>
              </p:nvSpPr>
              <p:spPr bwMode="auto">
                <a:xfrm rot="1932124" flipV="1">
                  <a:off x="3820" y="770"/>
                  <a:ext cx="873" cy="907"/>
                </a:xfrm>
                <a:custGeom>
                  <a:avLst/>
                  <a:gdLst>
                    <a:gd name="T0" fmla="*/ 0 w 13689"/>
                    <a:gd name="T1" fmla="*/ 0 h 21600"/>
                    <a:gd name="T2" fmla="*/ 0 w 13689"/>
                    <a:gd name="T3" fmla="*/ 0 h 21600"/>
                    <a:gd name="T4" fmla="*/ 0 w 1368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3689"/>
                    <a:gd name="T10" fmla="*/ 0 h 21600"/>
                    <a:gd name="T11" fmla="*/ 13689 w 136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89" h="21600" fill="none" extrusionOk="0">
                      <a:moveTo>
                        <a:pt x="0" y="-1"/>
                      </a:moveTo>
                      <a:cubicBezTo>
                        <a:pt x="4991" y="-1"/>
                        <a:pt x="9828" y="1728"/>
                        <a:pt x="13689" y="4891"/>
                      </a:cubicBezTo>
                    </a:path>
                    <a:path w="13689" h="21600" stroke="0" extrusionOk="0">
                      <a:moveTo>
                        <a:pt x="0" y="-1"/>
                      </a:moveTo>
                      <a:cubicBezTo>
                        <a:pt x="4991" y="-1"/>
                        <a:pt x="9828" y="1728"/>
                        <a:pt x="13689" y="489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8336" name="Line 202"/>
                <p:cNvSpPr>
                  <a:spLocks noChangeShapeType="1"/>
                </p:cNvSpPr>
                <p:nvPr/>
              </p:nvSpPr>
              <p:spPr bwMode="auto">
                <a:xfrm>
                  <a:off x="3196" y="1306"/>
                  <a:ext cx="1006" cy="485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8337" name="Arc 203"/>
                <p:cNvSpPr>
                  <a:spLocks/>
                </p:cNvSpPr>
                <p:nvPr/>
              </p:nvSpPr>
              <p:spPr bwMode="auto">
                <a:xfrm rot="1984321" flipV="1">
                  <a:off x="3577" y="415"/>
                  <a:ext cx="922" cy="978"/>
                </a:xfrm>
                <a:custGeom>
                  <a:avLst/>
                  <a:gdLst>
                    <a:gd name="T0" fmla="*/ 0 w 14692"/>
                    <a:gd name="T1" fmla="*/ 0 h 21600"/>
                    <a:gd name="T2" fmla="*/ 0 w 14692"/>
                    <a:gd name="T3" fmla="*/ 0 h 21600"/>
                    <a:gd name="T4" fmla="*/ 0 w 1469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4692"/>
                    <a:gd name="T10" fmla="*/ 0 h 21600"/>
                    <a:gd name="T11" fmla="*/ 14692 w 1469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692" h="21600" fill="none" extrusionOk="0">
                      <a:moveTo>
                        <a:pt x="0" y="-1"/>
                      </a:moveTo>
                      <a:cubicBezTo>
                        <a:pt x="5449" y="-1"/>
                        <a:pt x="10697" y="2059"/>
                        <a:pt x="14691" y="5766"/>
                      </a:cubicBezTo>
                    </a:path>
                    <a:path w="14692" h="21600" stroke="0" extrusionOk="0">
                      <a:moveTo>
                        <a:pt x="0" y="-1"/>
                      </a:moveTo>
                      <a:cubicBezTo>
                        <a:pt x="5449" y="-1"/>
                        <a:pt x="10697" y="2059"/>
                        <a:pt x="14691" y="576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ln>
                  <a:solidFill>
                    <a:srgbClr val="008000"/>
                  </a:solidFill>
                  <a:headEnd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29901" name="AutoShape 205"/>
          <p:cNvSpPr>
            <a:spLocks noChangeArrowheads="1"/>
          </p:cNvSpPr>
          <p:nvPr/>
        </p:nvSpPr>
        <p:spPr bwMode="auto">
          <a:xfrm>
            <a:off x="7226300" y="3448050"/>
            <a:ext cx="1358800" cy="554550"/>
          </a:xfrm>
          <a:prstGeom prst="notchedRightArrow">
            <a:avLst>
              <a:gd name="adj1" fmla="val 55000"/>
              <a:gd name="adj2" fmla="val 69889"/>
            </a:avLst>
          </a:prstGeom>
          <a:gradFill rotWithShape="0">
            <a:gsLst>
              <a:gs pos="22000">
                <a:srgbClr val="80AAF9"/>
              </a:gs>
              <a:gs pos="67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9900" name="Text Box 204"/>
          <p:cNvSpPr txBox="1">
            <a:spLocks noChangeArrowheads="1"/>
          </p:cNvSpPr>
          <p:nvPr/>
        </p:nvSpPr>
        <p:spPr bwMode="auto">
          <a:xfrm>
            <a:off x="7397750" y="3543301"/>
            <a:ext cx="10985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b="0" dirty="0" smtClean="0">
                <a:solidFill>
                  <a:srgbClr val="323232"/>
                </a:solidFill>
                <a:latin typeface="Trebuchet MS"/>
                <a:cs typeface="Trebuchet MS"/>
              </a:rPr>
              <a:t>Cx =12 %</a:t>
            </a:r>
            <a:endParaRPr lang="fr-FR" sz="1600" b="0" dirty="0">
              <a:solidFill>
                <a:srgbClr val="323232"/>
              </a:solidFill>
              <a:latin typeface="Trebuchet MS"/>
              <a:cs typeface="Trebuchet MS"/>
            </a:endParaRPr>
          </a:p>
        </p:txBody>
      </p:sp>
      <p:sp>
        <p:nvSpPr>
          <p:cNvPr id="90" name="Text Box 52"/>
          <p:cNvSpPr txBox="1">
            <a:spLocks noChangeArrowheads="1"/>
          </p:cNvSpPr>
          <p:nvPr/>
        </p:nvSpPr>
        <p:spPr bwMode="auto">
          <a:xfrm>
            <a:off x="812800" y="3666671"/>
            <a:ext cx="19619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0" dirty="0">
                <a:solidFill>
                  <a:srgbClr val="008000"/>
                </a:solidFill>
                <a:latin typeface="Trebuchet MS"/>
                <a:cs typeface="Trebuchet MS"/>
              </a:rPr>
              <a:t>Vent Relatif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209367" y="6550223"/>
            <a:ext cx="1611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0" dirty="0" smtClean="0">
                <a:latin typeface="Candara"/>
                <a:cs typeface="Haettenschweiler"/>
              </a:rPr>
              <a:t>Didier HORN – V1.13 </a:t>
            </a:r>
            <a:r>
              <a:rPr lang="fr-FR" sz="1200" b="0" dirty="0" smtClean="0">
                <a:latin typeface="Candara"/>
                <a:cs typeface="Haettenschweiler"/>
                <a:sym typeface="Symbol" charset="2"/>
              </a:rPr>
              <a:t></a:t>
            </a:r>
            <a:endParaRPr lang="fr-FR" sz="1200" dirty="0">
              <a:latin typeface="Candara"/>
              <a:cs typeface="Haettenschweiler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896062" y="226368"/>
            <a:ext cx="33518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Résistance de l’air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383626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57" grpId="0" animBg="1"/>
      <p:bldP spid="29901" grpId="0" animBg="1"/>
      <p:bldP spid="29900" grpId="0"/>
      <p:bldP spid="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er 38"/>
          <p:cNvGrpSpPr/>
          <p:nvPr/>
        </p:nvGrpSpPr>
        <p:grpSpPr>
          <a:xfrm>
            <a:off x="7086600" y="1828800"/>
            <a:ext cx="711200" cy="3372527"/>
            <a:chOff x="7086600" y="1828800"/>
            <a:chExt cx="711200" cy="3372527"/>
          </a:xfrm>
        </p:grpSpPr>
        <p:sp>
          <p:nvSpPr>
            <p:cNvPr id="35" name="Line 160"/>
            <p:cNvSpPr>
              <a:spLocks noChangeShapeType="1"/>
            </p:cNvSpPr>
            <p:nvPr/>
          </p:nvSpPr>
          <p:spPr bwMode="auto">
            <a:xfrm flipV="1">
              <a:off x="7435850" y="2190761"/>
              <a:ext cx="1588" cy="3010566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 type="triangle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7086600" y="1828800"/>
              <a:ext cx="71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b="0" dirty="0" smtClean="0">
                  <a:latin typeface="Candara"/>
                  <a:cs typeface="Candara"/>
                </a:rPr>
                <a:t>T’</a:t>
              </a:r>
              <a:endParaRPr lang="fr-FR" sz="1800" b="0" dirty="0">
                <a:latin typeface="Candara"/>
                <a:cs typeface="Candara"/>
              </a:endParaRPr>
            </a:p>
          </p:txBody>
        </p:sp>
      </p:grpSp>
      <p:grpSp>
        <p:nvGrpSpPr>
          <p:cNvPr id="38" name="Grouper 37"/>
          <p:cNvGrpSpPr/>
          <p:nvPr/>
        </p:nvGrpSpPr>
        <p:grpSpPr>
          <a:xfrm>
            <a:off x="2286000" y="1816100"/>
            <a:ext cx="711200" cy="3372527"/>
            <a:chOff x="2286000" y="1816100"/>
            <a:chExt cx="711200" cy="3372527"/>
          </a:xfrm>
        </p:grpSpPr>
        <p:sp>
          <p:nvSpPr>
            <p:cNvPr id="34" name="Line 160"/>
            <p:cNvSpPr>
              <a:spLocks noChangeShapeType="1"/>
            </p:cNvSpPr>
            <p:nvPr/>
          </p:nvSpPr>
          <p:spPr bwMode="auto">
            <a:xfrm flipV="1">
              <a:off x="2635250" y="2178061"/>
              <a:ext cx="1588" cy="3010566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 type="triangle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286000" y="1816100"/>
              <a:ext cx="71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b="0" dirty="0" smtClean="0">
                  <a:latin typeface="Candara"/>
                  <a:cs typeface="Candara"/>
                </a:rPr>
                <a:t>T</a:t>
              </a:r>
              <a:endParaRPr lang="fr-FR" sz="1800" b="0" dirty="0">
                <a:latin typeface="Candara"/>
                <a:cs typeface="Candara"/>
              </a:endParaRPr>
            </a:p>
          </p:txBody>
        </p:sp>
      </p:grpSp>
      <p:grpSp>
        <p:nvGrpSpPr>
          <p:cNvPr id="2" name="Grouper 60"/>
          <p:cNvGrpSpPr/>
          <p:nvPr/>
        </p:nvGrpSpPr>
        <p:grpSpPr>
          <a:xfrm>
            <a:off x="948274" y="2184400"/>
            <a:ext cx="7417836" cy="3037094"/>
            <a:chOff x="681574" y="1790700"/>
            <a:chExt cx="7417836" cy="3037094"/>
          </a:xfrm>
          <a:effectLst/>
        </p:grpSpPr>
        <p:grpSp>
          <p:nvGrpSpPr>
            <p:cNvPr id="3" name="Grouper 72"/>
            <p:cNvGrpSpPr/>
            <p:nvPr/>
          </p:nvGrpSpPr>
          <p:grpSpPr>
            <a:xfrm>
              <a:off x="681574" y="1790696"/>
              <a:ext cx="7410420" cy="1432793"/>
              <a:chOff x="681574" y="1562100"/>
              <a:chExt cx="7410420" cy="1724894"/>
            </a:xfrm>
          </p:grpSpPr>
          <p:grpSp>
            <p:nvGrpSpPr>
              <p:cNvPr id="4" name="Grouper 69"/>
              <p:cNvGrpSpPr/>
              <p:nvPr/>
            </p:nvGrpSpPr>
            <p:grpSpPr>
              <a:xfrm>
                <a:off x="681574" y="1562100"/>
                <a:ext cx="7410420" cy="1587500"/>
                <a:chOff x="681572" y="1562100"/>
                <a:chExt cx="7446425" cy="1587500"/>
              </a:xfrm>
            </p:grpSpPr>
            <p:sp>
              <p:nvSpPr>
                <p:cNvPr id="75" name="Forme libre 74"/>
                <p:cNvSpPr/>
                <p:nvPr/>
              </p:nvSpPr>
              <p:spPr>
                <a:xfrm>
                  <a:off x="702736" y="2667000"/>
                  <a:ext cx="7408334" cy="482600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838200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557867 w 6477000"/>
                    <a:gd name="connsiteY4" fmla="*/ 264584 h 1153583"/>
                    <a:gd name="connsiteX5" fmla="*/ 1981200 w 6477000"/>
                    <a:gd name="connsiteY5" fmla="*/ 48683 h 1153583"/>
                    <a:gd name="connsiteX6" fmla="*/ 2692400 w 6477000"/>
                    <a:gd name="connsiteY6" fmla="*/ 48683 h 1153583"/>
                    <a:gd name="connsiteX7" fmla="*/ 3403600 w 6477000"/>
                    <a:gd name="connsiteY7" fmla="*/ 340783 h 1153583"/>
                    <a:gd name="connsiteX8" fmla="*/ 4203700 w 6477000"/>
                    <a:gd name="connsiteY8" fmla="*/ 696383 h 1153583"/>
                    <a:gd name="connsiteX9" fmla="*/ 4775200 w 6477000"/>
                    <a:gd name="connsiteY9" fmla="*/ 950383 h 1153583"/>
                    <a:gd name="connsiteX10" fmla="*/ 5321300 w 6477000"/>
                    <a:gd name="connsiteY10" fmla="*/ 1077383 h 1153583"/>
                    <a:gd name="connsiteX11" fmla="*/ 6007100 w 6477000"/>
                    <a:gd name="connsiteY11" fmla="*/ 1153583 h 1153583"/>
                    <a:gd name="connsiteX12" fmla="*/ 6477000 w 6477000"/>
                    <a:gd name="connsiteY12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482601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586318 h 1153583"/>
                    <a:gd name="connsiteX3" fmla="*/ 1473200 w 6477000"/>
                    <a:gd name="connsiteY3" fmla="*/ 260350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2404534 w 7408334"/>
                    <a:gd name="connsiteY3" fmla="*/ 260350 h 1153583"/>
                    <a:gd name="connsiteX4" fmla="*/ 2912534 w 7408334"/>
                    <a:gd name="connsiteY4" fmla="*/ 48683 h 1153583"/>
                    <a:gd name="connsiteX5" fmla="*/ 3623734 w 7408334"/>
                    <a:gd name="connsiteY5" fmla="*/ 48683 h 1153583"/>
                    <a:gd name="connsiteX6" fmla="*/ 4334934 w 7408334"/>
                    <a:gd name="connsiteY6" fmla="*/ 340783 h 1153583"/>
                    <a:gd name="connsiteX7" fmla="*/ 5135034 w 7408334"/>
                    <a:gd name="connsiteY7" fmla="*/ 696383 h 1153583"/>
                    <a:gd name="connsiteX8" fmla="*/ 5706534 w 7408334"/>
                    <a:gd name="connsiteY8" fmla="*/ 950383 h 1153583"/>
                    <a:gd name="connsiteX9" fmla="*/ 6252634 w 7408334"/>
                    <a:gd name="connsiteY9" fmla="*/ 1077383 h 1153583"/>
                    <a:gd name="connsiteX10" fmla="*/ 6938434 w 7408334"/>
                    <a:gd name="connsiteY10" fmla="*/ 1153583 h 1153583"/>
                    <a:gd name="connsiteX11" fmla="*/ 7408334 w 7408334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6622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33350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006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235091 h 1153583"/>
                    <a:gd name="connsiteX9" fmla="*/ 4893734 w 7408334"/>
                    <a:gd name="connsiteY9" fmla="*/ 340061 h 1153583"/>
                    <a:gd name="connsiteX10" fmla="*/ 5135034 w 7408334"/>
                    <a:gd name="connsiteY10" fmla="*/ 696383 h 1153583"/>
                    <a:gd name="connsiteX11" fmla="*/ 5706534 w 7408334"/>
                    <a:gd name="connsiteY11" fmla="*/ 950383 h 1153583"/>
                    <a:gd name="connsiteX12" fmla="*/ 6252634 w 7408334"/>
                    <a:gd name="connsiteY12" fmla="*/ 1077383 h 1153583"/>
                    <a:gd name="connsiteX13" fmla="*/ 6938434 w 7408334"/>
                    <a:gd name="connsiteY13" fmla="*/ 1153583 h 1153583"/>
                    <a:gd name="connsiteX14" fmla="*/ 7408334 w 7408334"/>
                    <a:gd name="connsiteY14" fmla="*/ 1140883 h 115358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334934 w 7408334"/>
                    <a:gd name="connsiteY8" fmla="*/ 207471 h 1125963"/>
                    <a:gd name="connsiteX9" fmla="*/ 4893734 w 7408334"/>
                    <a:gd name="connsiteY9" fmla="*/ 312441 h 1125963"/>
                    <a:gd name="connsiteX10" fmla="*/ 5135034 w 7408334"/>
                    <a:gd name="connsiteY10" fmla="*/ 668763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643034 w 7408334"/>
                    <a:gd name="connsiteY10" fmla="*/ 673278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643034 w 7408334"/>
                    <a:gd name="connsiteY9" fmla="*/ 67327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252634 w 7408334"/>
                    <a:gd name="connsiteY10" fmla="*/ 1049763 h 1125963"/>
                    <a:gd name="connsiteX11" fmla="*/ 6938434 w 7408334"/>
                    <a:gd name="connsiteY11" fmla="*/ 1125963 h 1125963"/>
                    <a:gd name="connsiteX12" fmla="*/ 7408334 w 7408334"/>
                    <a:gd name="connsiteY12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938434 w 7408334"/>
                    <a:gd name="connsiteY10" fmla="*/ 1125963 h 1125963"/>
                    <a:gd name="connsiteX11" fmla="*/ 7408334 w 7408334"/>
                    <a:gd name="connsiteY11" fmla="*/ 1113263 h 1125963"/>
                    <a:gd name="connsiteX0" fmla="*/ 0 w 7408334"/>
                    <a:gd name="connsiteY0" fmla="*/ 554463 h 1113263"/>
                    <a:gd name="connsiteX1" fmla="*/ 1443568 w 7408334"/>
                    <a:gd name="connsiteY1" fmla="*/ 554463 h 1113263"/>
                    <a:gd name="connsiteX2" fmla="*/ 1710268 w 7408334"/>
                    <a:gd name="connsiteY2" fmla="*/ 558698 h 1113263"/>
                    <a:gd name="connsiteX3" fmla="*/ 1909234 w 7408334"/>
                    <a:gd name="connsiteY3" fmla="*/ 469897 h 1113263"/>
                    <a:gd name="connsiteX4" fmla="*/ 2404534 w 7408334"/>
                    <a:gd name="connsiteY4" fmla="*/ 147442 h 1113263"/>
                    <a:gd name="connsiteX5" fmla="*/ 2912534 w 7408334"/>
                    <a:gd name="connsiteY5" fmla="*/ 21063 h 1113263"/>
                    <a:gd name="connsiteX6" fmla="*/ 3623734 w 7408334"/>
                    <a:gd name="connsiteY6" fmla="*/ 21063 h 1113263"/>
                    <a:gd name="connsiteX7" fmla="*/ 4093634 w 7408334"/>
                    <a:gd name="connsiteY7" fmla="*/ 109782 h 1113263"/>
                    <a:gd name="connsiteX8" fmla="*/ 4893734 w 7408334"/>
                    <a:gd name="connsiteY8" fmla="*/ 312441 h 1113263"/>
                    <a:gd name="connsiteX9" fmla="*/ 6087534 w 7408334"/>
                    <a:gd name="connsiteY9" fmla="*/ 574868 h 1113263"/>
                    <a:gd name="connsiteX10" fmla="*/ 6938434 w 7408334"/>
                    <a:gd name="connsiteY10" fmla="*/ 719202 h 1113263"/>
                    <a:gd name="connsiteX11" fmla="*/ 7408334 w 7408334"/>
                    <a:gd name="connsiteY11" fmla="*/ 1113263 h 1113263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719202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8385 h 637835"/>
                    <a:gd name="connsiteX1" fmla="*/ 14435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490134 w 7408334"/>
                    <a:gd name="connsiteY3" fmla="*/ 559108 h 637835"/>
                    <a:gd name="connsiteX4" fmla="*/ 1909234 w 7408334"/>
                    <a:gd name="connsiteY4" fmla="*/ 473819 h 637835"/>
                    <a:gd name="connsiteX5" fmla="*/ 2404534 w 7408334"/>
                    <a:gd name="connsiteY5" fmla="*/ 151364 h 637835"/>
                    <a:gd name="connsiteX6" fmla="*/ 2912534 w 7408334"/>
                    <a:gd name="connsiteY6" fmla="*/ 24985 h 637835"/>
                    <a:gd name="connsiteX7" fmla="*/ 3230034 w 7408334"/>
                    <a:gd name="connsiteY7" fmla="*/ 1452 h 637835"/>
                    <a:gd name="connsiteX8" fmla="*/ 3623734 w 7408334"/>
                    <a:gd name="connsiteY8" fmla="*/ 24985 h 637835"/>
                    <a:gd name="connsiteX9" fmla="*/ 4093634 w 7408334"/>
                    <a:gd name="connsiteY9" fmla="*/ 113704 h 637835"/>
                    <a:gd name="connsiteX10" fmla="*/ 4893734 w 7408334"/>
                    <a:gd name="connsiteY10" fmla="*/ 316363 h 637835"/>
                    <a:gd name="connsiteX11" fmla="*/ 6087534 w 7408334"/>
                    <a:gd name="connsiteY11" fmla="*/ 578790 h 637835"/>
                    <a:gd name="connsiteX12" fmla="*/ 6938434 w 7408334"/>
                    <a:gd name="connsiteY12" fmla="*/ 637835 h 637835"/>
                    <a:gd name="connsiteX13" fmla="*/ 7408334 w 7408334"/>
                    <a:gd name="connsiteY13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490134 w 7408334"/>
                    <a:gd name="connsiteY2" fmla="*/ 559108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44466"/>
                    <a:gd name="connsiteX1" fmla="*/ 1075268 w 7408334"/>
                    <a:gd name="connsiteY1" fmla="*/ 558385 h 644466"/>
                    <a:gd name="connsiteX2" fmla="*/ 1490134 w 7408334"/>
                    <a:gd name="connsiteY2" fmla="*/ 559108 h 644466"/>
                    <a:gd name="connsiteX3" fmla="*/ 1909234 w 7408334"/>
                    <a:gd name="connsiteY3" fmla="*/ 473819 h 644466"/>
                    <a:gd name="connsiteX4" fmla="*/ 2404534 w 7408334"/>
                    <a:gd name="connsiteY4" fmla="*/ 151364 h 644466"/>
                    <a:gd name="connsiteX5" fmla="*/ 2912534 w 7408334"/>
                    <a:gd name="connsiteY5" fmla="*/ 24985 h 644466"/>
                    <a:gd name="connsiteX6" fmla="*/ 3230034 w 7408334"/>
                    <a:gd name="connsiteY6" fmla="*/ 1452 h 644466"/>
                    <a:gd name="connsiteX7" fmla="*/ 3623734 w 7408334"/>
                    <a:gd name="connsiteY7" fmla="*/ 24985 h 644466"/>
                    <a:gd name="connsiteX8" fmla="*/ 4093634 w 7408334"/>
                    <a:gd name="connsiteY8" fmla="*/ 113704 h 644466"/>
                    <a:gd name="connsiteX9" fmla="*/ 4893734 w 7408334"/>
                    <a:gd name="connsiteY9" fmla="*/ 316363 h 644466"/>
                    <a:gd name="connsiteX10" fmla="*/ 6087534 w 7408334"/>
                    <a:gd name="connsiteY10" fmla="*/ 578790 h 644466"/>
                    <a:gd name="connsiteX11" fmla="*/ 6938434 w 7408334"/>
                    <a:gd name="connsiteY11" fmla="*/ 637835 h 644466"/>
                    <a:gd name="connsiteX12" fmla="*/ 7408334 w 7408334"/>
                    <a:gd name="connsiteY12" fmla="*/ 618575 h 64446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6336"/>
                    <a:gd name="connsiteX1" fmla="*/ 1075268 w 7408334"/>
                    <a:gd name="connsiteY1" fmla="*/ 558385 h 666336"/>
                    <a:gd name="connsiteX2" fmla="*/ 1490134 w 7408334"/>
                    <a:gd name="connsiteY2" fmla="*/ 559108 h 666336"/>
                    <a:gd name="connsiteX3" fmla="*/ 1909234 w 7408334"/>
                    <a:gd name="connsiteY3" fmla="*/ 473819 h 666336"/>
                    <a:gd name="connsiteX4" fmla="*/ 2404534 w 7408334"/>
                    <a:gd name="connsiteY4" fmla="*/ 151364 h 666336"/>
                    <a:gd name="connsiteX5" fmla="*/ 2912534 w 7408334"/>
                    <a:gd name="connsiteY5" fmla="*/ 24985 h 666336"/>
                    <a:gd name="connsiteX6" fmla="*/ 3230034 w 7408334"/>
                    <a:gd name="connsiteY6" fmla="*/ 1452 h 666336"/>
                    <a:gd name="connsiteX7" fmla="*/ 3623734 w 7408334"/>
                    <a:gd name="connsiteY7" fmla="*/ 24985 h 666336"/>
                    <a:gd name="connsiteX8" fmla="*/ 4093634 w 7408334"/>
                    <a:gd name="connsiteY8" fmla="*/ 113704 h 666336"/>
                    <a:gd name="connsiteX9" fmla="*/ 4893734 w 7408334"/>
                    <a:gd name="connsiteY9" fmla="*/ 316363 h 666336"/>
                    <a:gd name="connsiteX10" fmla="*/ 6087534 w 7408334"/>
                    <a:gd name="connsiteY10" fmla="*/ 578790 h 666336"/>
                    <a:gd name="connsiteX11" fmla="*/ 6587067 w 7408334"/>
                    <a:gd name="connsiteY11" fmla="*/ 659705 h 666336"/>
                    <a:gd name="connsiteX12" fmla="*/ 7408334 w 7408334"/>
                    <a:gd name="connsiteY12" fmla="*/ 618575 h 666336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9092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8076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408334" h="679629">
                      <a:moveTo>
                        <a:pt x="0" y="558385"/>
                      </a:moveTo>
                      <a:lnTo>
                        <a:pt x="1075268" y="558385"/>
                      </a:lnTo>
                      <a:cubicBezTo>
                        <a:pt x="1376540" y="544291"/>
                        <a:pt x="1586090" y="541656"/>
                        <a:pt x="1807634" y="473819"/>
                      </a:cubicBezTo>
                      <a:cubicBezTo>
                        <a:pt x="1960034" y="405862"/>
                        <a:pt x="2220384" y="226170"/>
                        <a:pt x="2404534" y="151364"/>
                      </a:cubicBezTo>
                      <a:cubicBezTo>
                        <a:pt x="2588684" y="76558"/>
                        <a:pt x="2774951" y="49970"/>
                        <a:pt x="2912534" y="24985"/>
                      </a:cubicBezTo>
                      <a:cubicBezTo>
                        <a:pt x="3050117" y="0"/>
                        <a:pt x="3111501" y="1452"/>
                        <a:pt x="3230034" y="1452"/>
                      </a:cubicBezTo>
                      <a:cubicBezTo>
                        <a:pt x="3348567" y="1452"/>
                        <a:pt x="3479801" y="6276"/>
                        <a:pt x="3623734" y="24985"/>
                      </a:cubicBezTo>
                      <a:cubicBezTo>
                        <a:pt x="3767667" y="43694"/>
                        <a:pt x="3881967" y="65141"/>
                        <a:pt x="4093634" y="113704"/>
                      </a:cubicBezTo>
                      <a:cubicBezTo>
                        <a:pt x="4305301" y="162267"/>
                        <a:pt x="4561417" y="238849"/>
                        <a:pt x="4893734" y="316363"/>
                      </a:cubicBezTo>
                      <a:cubicBezTo>
                        <a:pt x="5226051" y="393877"/>
                        <a:pt x="5805312" y="521566"/>
                        <a:pt x="6087534" y="578790"/>
                      </a:cubicBezTo>
                      <a:cubicBezTo>
                        <a:pt x="6369756" y="636014"/>
                        <a:pt x="6366934" y="644327"/>
                        <a:pt x="6587067" y="659705"/>
                      </a:cubicBezTo>
                      <a:cubicBezTo>
                        <a:pt x="6807200" y="675083"/>
                        <a:pt x="7237237" y="679629"/>
                        <a:pt x="7408334" y="67106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6" name="Forme libre 75"/>
                <p:cNvSpPr/>
                <p:nvPr/>
              </p:nvSpPr>
              <p:spPr>
                <a:xfrm>
                  <a:off x="685803" y="2540000"/>
                  <a:ext cx="7442194" cy="344751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192866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2750 h 941917"/>
                    <a:gd name="connsiteX1" fmla="*/ 1790700 w 7433733"/>
                    <a:gd name="connsiteY1" fmla="*/ 412750 h 941917"/>
                    <a:gd name="connsiteX2" fmla="*/ 2362199 w 7433733"/>
                    <a:gd name="connsiteY2" fmla="*/ 260350 h 941917"/>
                    <a:gd name="connsiteX3" fmla="*/ 2937933 w 7433733"/>
                    <a:gd name="connsiteY3" fmla="*/ 31750 h 941917"/>
                    <a:gd name="connsiteX4" fmla="*/ 3649133 w 7433733"/>
                    <a:gd name="connsiteY4" fmla="*/ 31750 h 941917"/>
                    <a:gd name="connsiteX5" fmla="*/ 4360333 w 7433733"/>
                    <a:gd name="connsiteY5" fmla="*/ 222250 h 941917"/>
                    <a:gd name="connsiteX6" fmla="*/ 5295900 w 7433733"/>
                    <a:gd name="connsiteY6" fmla="*/ 569384 h 941917"/>
                    <a:gd name="connsiteX7" fmla="*/ 5918200 w 7433733"/>
                    <a:gd name="connsiteY7" fmla="*/ 806450 h 941917"/>
                    <a:gd name="connsiteX8" fmla="*/ 6413500 w 7433733"/>
                    <a:gd name="connsiteY8" fmla="*/ 916517 h 941917"/>
                    <a:gd name="connsiteX9" fmla="*/ 6963833 w 7433733"/>
                    <a:gd name="connsiteY9" fmla="*/ 941917 h 941917"/>
                    <a:gd name="connsiteX10" fmla="*/ 7433733 w 7433733"/>
                    <a:gd name="connsiteY10" fmla="*/ 929217 h 941917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711655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8461 w 7442194"/>
                    <a:gd name="connsiteY0" fmla="*/ 455083 h 984250"/>
                    <a:gd name="connsiteX1" fmla="*/ 0 w 7442194"/>
                    <a:gd name="connsiteY1" fmla="*/ 851558 h 984250"/>
                    <a:gd name="connsiteX2" fmla="*/ 1919811 w 7442194"/>
                    <a:gd name="connsiteY2" fmla="*/ 711655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1693334 w 7442194"/>
                    <a:gd name="connsiteY2" fmla="*/ 878100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521878 w 7442194"/>
                    <a:gd name="connsiteY1" fmla="*/ 870907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42194" h="984250">
                      <a:moveTo>
                        <a:pt x="0" y="851558"/>
                      </a:moveTo>
                      <a:lnTo>
                        <a:pt x="1521878" y="870907"/>
                      </a:lnTo>
                      <a:cubicBezTo>
                        <a:pt x="1916988" y="779428"/>
                        <a:pt x="2199563" y="408945"/>
                        <a:pt x="2370660" y="302683"/>
                      </a:cubicBezTo>
                      <a:cubicBezTo>
                        <a:pt x="2566099" y="166193"/>
                        <a:pt x="2833505" y="99484"/>
                        <a:pt x="2946394" y="74084"/>
                      </a:cubicBezTo>
                      <a:cubicBezTo>
                        <a:pt x="3198983" y="32036"/>
                        <a:pt x="3217327" y="0"/>
                        <a:pt x="3657594" y="74083"/>
                      </a:cubicBezTo>
                      <a:cubicBezTo>
                        <a:pt x="3894661" y="105833"/>
                        <a:pt x="4094333" y="174977"/>
                        <a:pt x="4368794" y="264583"/>
                      </a:cubicBezTo>
                      <a:cubicBezTo>
                        <a:pt x="4643255" y="354189"/>
                        <a:pt x="5304361" y="611717"/>
                        <a:pt x="5304361" y="611717"/>
                      </a:cubicBezTo>
                      <a:cubicBezTo>
                        <a:pt x="5532961" y="713317"/>
                        <a:pt x="5740394" y="790928"/>
                        <a:pt x="5926661" y="848783"/>
                      </a:cubicBezTo>
                      <a:cubicBezTo>
                        <a:pt x="6112928" y="906639"/>
                        <a:pt x="6247689" y="936272"/>
                        <a:pt x="6421961" y="958850"/>
                      </a:cubicBezTo>
                      <a:cubicBezTo>
                        <a:pt x="6596233" y="981428"/>
                        <a:pt x="6779677" y="973667"/>
                        <a:pt x="6972294" y="984250"/>
                      </a:cubicBezTo>
                      <a:lnTo>
                        <a:pt x="7442194" y="971550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7" name="Forme libre 76"/>
                <p:cNvSpPr/>
                <p:nvPr/>
              </p:nvSpPr>
              <p:spPr>
                <a:xfrm>
                  <a:off x="694269" y="2324099"/>
                  <a:ext cx="7425255" cy="297263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853623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063599">
                      <a:moveTo>
                        <a:pt x="0" y="853623"/>
                      </a:moveTo>
                      <a:cubicBezTo>
                        <a:pt x="64913" y="852121"/>
                        <a:pt x="1359892" y="901546"/>
                        <a:pt x="1500311" y="879553"/>
                      </a:cubicBezTo>
                      <a:cubicBezTo>
                        <a:pt x="1886254" y="853923"/>
                        <a:pt x="2267420" y="410488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8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695328" y="1790700"/>
                  <a:ext cx="7415742" cy="10395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9" name="Forme libre 78"/>
                <p:cNvSpPr/>
                <p:nvPr/>
              </p:nvSpPr>
              <p:spPr>
                <a:xfrm>
                  <a:off x="694263" y="2130320"/>
                  <a:ext cx="7425255" cy="24051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0" name="Forme libre 79"/>
                <p:cNvSpPr/>
                <p:nvPr/>
              </p:nvSpPr>
              <p:spPr>
                <a:xfrm>
                  <a:off x="681572" y="1955800"/>
                  <a:ext cx="7425255" cy="12293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1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695328" y="1562100"/>
                  <a:ext cx="7415742" cy="10395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74" name="Line 163"/>
              <p:cNvSpPr>
                <a:spLocks noChangeShapeType="1"/>
              </p:cNvSpPr>
              <p:nvPr/>
            </p:nvSpPr>
            <p:spPr bwMode="auto">
              <a:xfrm flipV="1">
                <a:off x="708028" y="3263899"/>
                <a:ext cx="1772672" cy="23095"/>
              </a:xfrm>
              <a:prstGeom prst="line">
                <a:avLst/>
              </a:prstGeom>
              <a:ln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" name="Grouper 73"/>
            <p:cNvGrpSpPr/>
            <p:nvPr/>
          </p:nvGrpSpPr>
          <p:grpSpPr>
            <a:xfrm flipV="1">
              <a:off x="688990" y="3390900"/>
              <a:ext cx="7410420" cy="1436894"/>
              <a:chOff x="681574" y="1562100"/>
              <a:chExt cx="7410420" cy="1724894"/>
            </a:xfrm>
          </p:grpSpPr>
          <p:grpSp>
            <p:nvGrpSpPr>
              <p:cNvPr id="6" name="Grouper 69"/>
              <p:cNvGrpSpPr/>
              <p:nvPr/>
            </p:nvGrpSpPr>
            <p:grpSpPr>
              <a:xfrm>
                <a:off x="681574" y="1562100"/>
                <a:ext cx="7410420" cy="1587500"/>
                <a:chOff x="681572" y="1562100"/>
                <a:chExt cx="7446425" cy="1587500"/>
              </a:xfrm>
            </p:grpSpPr>
            <p:sp>
              <p:nvSpPr>
                <p:cNvPr id="66" name="Forme libre 65"/>
                <p:cNvSpPr/>
                <p:nvPr/>
              </p:nvSpPr>
              <p:spPr>
                <a:xfrm>
                  <a:off x="702736" y="2667000"/>
                  <a:ext cx="7408334" cy="482600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838200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557867 w 6477000"/>
                    <a:gd name="connsiteY4" fmla="*/ 264584 h 1153583"/>
                    <a:gd name="connsiteX5" fmla="*/ 1981200 w 6477000"/>
                    <a:gd name="connsiteY5" fmla="*/ 48683 h 1153583"/>
                    <a:gd name="connsiteX6" fmla="*/ 2692400 w 6477000"/>
                    <a:gd name="connsiteY6" fmla="*/ 48683 h 1153583"/>
                    <a:gd name="connsiteX7" fmla="*/ 3403600 w 6477000"/>
                    <a:gd name="connsiteY7" fmla="*/ 340783 h 1153583"/>
                    <a:gd name="connsiteX8" fmla="*/ 4203700 w 6477000"/>
                    <a:gd name="connsiteY8" fmla="*/ 696383 h 1153583"/>
                    <a:gd name="connsiteX9" fmla="*/ 4775200 w 6477000"/>
                    <a:gd name="connsiteY9" fmla="*/ 950383 h 1153583"/>
                    <a:gd name="connsiteX10" fmla="*/ 5321300 w 6477000"/>
                    <a:gd name="connsiteY10" fmla="*/ 1077383 h 1153583"/>
                    <a:gd name="connsiteX11" fmla="*/ 6007100 w 6477000"/>
                    <a:gd name="connsiteY11" fmla="*/ 1153583 h 1153583"/>
                    <a:gd name="connsiteX12" fmla="*/ 6477000 w 6477000"/>
                    <a:gd name="connsiteY12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482601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586318 h 1153583"/>
                    <a:gd name="connsiteX3" fmla="*/ 1473200 w 6477000"/>
                    <a:gd name="connsiteY3" fmla="*/ 260350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2404534 w 7408334"/>
                    <a:gd name="connsiteY3" fmla="*/ 260350 h 1153583"/>
                    <a:gd name="connsiteX4" fmla="*/ 2912534 w 7408334"/>
                    <a:gd name="connsiteY4" fmla="*/ 48683 h 1153583"/>
                    <a:gd name="connsiteX5" fmla="*/ 3623734 w 7408334"/>
                    <a:gd name="connsiteY5" fmla="*/ 48683 h 1153583"/>
                    <a:gd name="connsiteX6" fmla="*/ 4334934 w 7408334"/>
                    <a:gd name="connsiteY6" fmla="*/ 340783 h 1153583"/>
                    <a:gd name="connsiteX7" fmla="*/ 5135034 w 7408334"/>
                    <a:gd name="connsiteY7" fmla="*/ 696383 h 1153583"/>
                    <a:gd name="connsiteX8" fmla="*/ 5706534 w 7408334"/>
                    <a:gd name="connsiteY8" fmla="*/ 950383 h 1153583"/>
                    <a:gd name="connsiteX9" fmla="*/ 6252634 w 7408334"/>
                    <a:gd name="connsiteY9" fmla="*/ 1077383 h 1153583"/>
                    <a:gd name="connsiteX10" fmla="*/ 6938434 w 7408334"/>
                    <a:gd name="connsiteY10" fmla="*/ 1153583 h 1153583"/>
                    <a:gd name="connsiteX11" fmla="*/ 7408334 w 7408334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6622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33350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006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235091 h 1153583"/>
                    <a:gd name="connsiteX9" fmla="*/ 4893734 w 7408334"/>
                    <a:gd name="connsiteY9" fmla="*/ 340061 h 1153583"/>
                    <a:gd name="connsiteX10" fmla="*/ 5135034 w 7408334"/>
                    <a:gd name="connsiteY10" fmla="*/ 696383 h 1153583"/>
                    <a:gd name="connsiteX11" fmla="*/ 5706534 w 7408334"/>
                    <a:gd name="connsiteY11" fmla="*/ 950383 h 1153583"/>
                    <a:gd name="connsiteX12" fmla="*/ 6252634 w 7408334"/>
                    <a:gd name="connsiteY12" fmla="*/ 1077383 h 1153583"/>
                    <a:gd name="connsiteX13" fmla="*/ 6938434 w 7408334"/>
                    <a:gd name="connsiteY13" fmla="*/ 1153583 h 1153583"/>
                    <a:gd name="connsiteX14" fmla="*/ 7408334 w 7408334"/>
                    <a:gd name="connsiteY14" fmla="*/ 1140883 h 115358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334934 w 7408334"/>
                    <a:gd name="connsiteY8" fmla="*/ 207471 h 1125963"/>
                    <a:gd name="connsiteX9" fmla="*/ 4893734 w 7408334"/>
                    <a:gd name="connsiteY9" fmla="*/ 312441 h 1125963"/>
                    <a:gd name="connsiteX10" fmla="*/ 5135034 w 7408334"/>
                    <a:gd name="connsiteY10" fmla="*/ 668763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643034 w 7408334"/>
                    <a:gd name="connsiteY10" fmla="*/ 673278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643034 w 7408334"/>
                    <a:gd name="connsiteY9" fmla="*/ 67327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252634 w 7408334"/>
                    <a:gd name="connsiteY10" fmla="*/ 1049763 h 1125963"/>
                    <a:gd name="connsiteX11" fmla="*/ 6938434 w 7408334"/>
                    <a:gd name="connsiteY11" fmla="*/ 1125963 h 1125963"/>
                    <a:gd name="connsiteX12" fmla="*/ 7408334 w 7408334"/>
                    <a:gd name="connsiteY12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938434 w 7408334"/>
                    <a:gd name="connsiteY10" fmla="*/ 1125963 h 1125963"/>
                    <a:gd name="connsiteX11" fmla="*/ 7408334 w 7408334"/>
                    <a:gd name="connsiteY11" fmla="*/ 1113263 h 1125963"/>
                    <a:gd name="connsiteX0" fmla="*/ 0 w 7408334"/>
                    <a:gd name="connsiteY0" fmla="*/ 554463 h 1113263"/>
                    <a:gd name="connsiteX1" fmla="*/ 1443568 w 7408334"/>
                    <a:gd name="connsiteY1" fmla="*/ 554463 h 1113263"/>
                    <a:gd name="connsiteX2" fmla="*/ 1710268 w 7408334"/>
                    <a:gd name="connsiteY2" fmla="*/ 558698 h 1113263"/>
                    <a:gd name="connsiteX3" fmla="*/ 1909234 w 7408334"/>
                    <a:gd name="connsiteY3" fmla="*/ 469897 h 1113263"/>
                    <a:gd name="connsiteX4" fmla="*/ 2404534 w 7408334"/>
                    <a:gd name="connsiteY4" fmla="*/ 147442 h 1113263"/>
                    <a:gd name="connsiteX5" fmla="*/ 2912534 w 7408334"/>
                    <a:gd name="connsiteY5" fmla="*/ 21063 h 1113263"/>
                    <a:gd name="connsiteX6" fmla="*/ 3623734 w 7408334"/>
                    <a:gd name="connsiteY6" fmla="*/ 21063 h 1113263"/>
                    <a:gd name="connsiteX7" fmla="*/ 4093634 w 7408334"/>
                    <a:gd name="connsiteY7" fmla="*/ 109782 h 1113263"/>
                    <a:gd name="connsiteX8" fmla="*/ 4893734 w 7408334"/>
                    <a:gd name="connsiteY8" fmla="*/ 312441 h 1113263"/>
                    <a:gd name="connsiteX9" fmla="*/ 6087534 w 7408334"/>
                    <a:gd name="connsiteY9" fmla="*/ 574868 h 1113263"/>
                    <a:gd name="connsiteX10" fmla="*/ 6938434 w 7408334"/>
                    <a:gd name="connsiteY10" fmla="*/ 719202 h 1113263"/>
                    <a:gd name="connsiteX11" fmla="*/ 7408334 w 7408334"/>
                    <a:gd name="connsiteY11" fmla="*/ 1113263 h 1113263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719202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8385 h 637835"/>
                    <a:gd name="connsiteX1" fmla="*/ 14435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490134 w 7408334"/>
                    <a:gd name="connsiteY3" fmla="*/ 559108 h 637835"/>
                    <a:gd name="connsiteX4" fmla="*/ 1909234 w 7408334"/>
                    <a:gd name="connsiteY4" fmla="*/ 473819 h 637835"/>
                    <a:gd name="connsiteX5" fmla="*/ 2404534 w 7408334"/>
                    <a:gd name="connsiteY5" fmla="*/ 151364 h 637835"/>
                    <a:gd name="connsiteX6" fmla="*/ 2912534 w 7408334"/>
                    <a:gd name="connsiteY6" fmla="*/ 24985 h 637835"/>
                    <a:gd name="connsiteX7" fmla="*/ 3230034 w 7408334"/>
                    <a:gd name="connsiteY7" fmla="*/ 1452 h 637835"/>
                    <a:gd name="connsiteX8" fmla="*/ 3623734 w 7408334"/>
                    <a:gd name="connsiteY8" fmla="*/ 24985 h 637835"/>
                    <a:gd name="connsiteX9" fmla="*/ 4093634 w 7408334"/>
                    <a:gd name="connsiteY9" fmla="*/ 113704 h 637835"/>
                    <a:gd name="connsiteX10" fmla="*/ 4893734 w 7408334"/>
                    <a:gd name="connsiteY10" fmla="*/ 316363 h 637835"/>
                    <a:gd name="connsiteX11" fmla="*/ 6087534 w 7408334"/>
                    <a:gd name="connsiteY11" fmla="*/ 578790 h 637835"/>
                    <a:gd name="connsiteX12" fmla="*/ 6938434 w 7408334"/>
                    <a:gd name="connsiteY12" fmla="*/ 637835 h 637835"/>
                    <a:gd name="connsiteX13" fmla="*/ 7408334 w 7408334"/>
                    <a:gd name="connsiteY13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490134 w 7408334"/>
                    <a:gd name="connsiteY2" fmla="*/ 559108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44466"/>
                    <a:gd name="connsiteX1" fmla="*/ 1075268 w 7408334"/>
                    <a:gd name="connsiteY1" fmla="*/ 558385 h 644466"/>
                    <a:gd name="connsiteX2" fmla="*/ 1490134 w 7408334"/>
                    <a:gd name="connsiteY2" fmla="*/ 559108 h 644466"/>
                    <a:gd name="connsiteX3" fmla="*/ 1909234 w 7408334"/>
                    <a:gd name="connsiteY3" fmla="*/ 473819 h 644466"/>
                    <a:gd name="connsiteX4" fmla="*/ 2404534 w 7408334"/>
                    <a:gd name="connsiteY4" fmla="*/ 151364 h 644466"/>
                    <a:gd name="connsiteX5" fmla="*/ 2912534 w 7408334"/>
                    <a:gd name="connsiteY5" fmla="*/ 24985 h 644466"/>
                    <a:gd name="connsiteX6" fmla="*/ 3230034 w 7408334"/>
                    <a:gd name="connsiteY6" fmla="*/ 1452 h 644466"/>
                    <a:gd name="connsiteX7" fmla="*/ 3623734 w 7408334"/>
                    <a:gd name="connsiteY7" fmla="*/ 24985 h 644466"/>
                    <a:gd name="connsiteX8" fmla="*/ 4093634 w 7408334"/>
                    <a:gd name="connsiteY8" fmla="*/ 113704 h 644466"/>
                    <a:gd name="connsiteX9" fmla="*/ 4893734 w 7408334"/>
                    <a:gd name="connsiteY9" fmla="*/ 316363 h 644466"/>
                    <a:gd name="connsiteX10" fmla="*/ 6087534 w 7408334"/>
                    <a:gd name="connsiteY10" fmla="*/ 578790 h 644466"/>
                    <a:gd name="connsiteX11" fmla="*/ 6938434 w 7408334"/>
                    <a:gd name="connsiteY11" fmla="*/ 637835 h 644466"/>
                    <a:gd name="connsiteX12" fmla="*/ 7408334 w 7408334"/>
                    <a:gd name="connsiteY12" fmla="*/ 618575 h 64446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6336"/>
                    <a:gd name="connsiteX1" fmla="*/ 1075268 w 7408334"/>
                    <a:gd name="connsiteY1" fmla="*/ 558385 h 666336"/>
                    <a:gd name="connsiteX2" fmla="*/ 1490134 w 7408334"/>
                    <a:gd name="connsiteY2" fmla="*/ 559108 h 666336"/>
                    <a:gd name="connsiteX3" fmla="*/ 1909234 w 7408334"/>
                    <a:gd name="connsiteY3" fmla="*/ 473819 h 666336"/>
                    <a:gd name="connsiteX4" fmla="*/ 2404534 w 7408334"/>
                    <a:gd name="connsiteY4" fmla="*/ 151364 h 666336"/>
                    <a:gd name="connsiteX5" fmla="*/ 2912534 w 7408334"/>
                    <a:gd name="connsiteY5" fmla="*/ 24985 h 666336"/>
                    <a:gd name="connsiteX6" fmla="*/ 3230034 w 7408334"/>
                    <a:gd name="connsiteY6" fmla="*/ 1452 h 666336"/>
                    <a:gd name="connsiteX7" fmla="*/ 3623734 w 7408334"/>
                    <a:gd name="connsiteY7" fmla="*/ 24985 h 666336"/>
                    <a:gd name="connsiteX8" fmla="*/ 4093634 w 7408334"/>
                    <a:gd name="connsiteY8" fmla="*/ 113704 h 666336"/>
                    <a:gd name="connsiteX9" fmla="*/ 4893734 w 7408334"/>
                    <a:gd name="connsiteY9" fmla="*/ 316363 h 666336"/>
                    <a:gd name="connsiteX10" fmla="*/ 6087534 w 7408334"/>
                    <a:gd name="connsiteY10" fmla="*/ 578790 h 666336"/>
                    <a:gd name="connsiteX11" fmla="*/ 6587067 w 7408334"/>
                    <a:gd name="connsiteY11" fmla="*/ 659705 h 666336"/>
                    <a:gd name="connsiteX12" fmla="*/ 7408334 w 7408334"/>
                    <a:gd name="connsiteY12" fmla="*/ 618575 h 666336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9092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8076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408334" h="679629">
                      <a:moveTo>
                        <a:pt x="0" y="558385"/>
                      </a:moveTo>
                      <a:lnTo>
                        <a:pt x="1075268" y="558385"/>
                      </a:lnTo>
                      <a:cubicBezTo>
                        <a:pt x="1376540" y="544291"/>
                        <a:pt x="1586090" y="541656"/>
                        <a:pt x="1807634" y="473819"/>
                      </a:cubicBezTo>
                      <a:cubicBezTo>
                        <a:pt x="1960034" y="405862"/>
                        <a:pt x="2220384" y="226170"/>
                        <a:pt x="2404534" y="151364"/>
                      </a:cubicBezTo>
                      <a:cubicBezTo>
                        <a:pt x="2588684" y="76558"/>
                        <a:pt x="2774951" y="49970"/>
                        <a:pt x="2912534" y="24985"/>
                      </a:cubicBezTo>
                      <a:cubicBezTo>
                        <a:pt x="3050117" y="0"/>
                        <a:pt x="3111501" y="1452"/>
                        <a:pt x="3230034" y="1452"/>
                      </a:cubicBezTo>
                      <a:cubicBezTo>
                        <a:pt x="3348567" y="1452"/>
                        <a:pt x="3479801" y="6276"/>
                        <a:pt x="3623734" y="24985"/>
                      </a:cubicBezTo>
                      <a:cubicBezTo>
                        <a:pt x="3767667" y="43694"/>
                        <a:pt x="3881967" y="65141"/>
                        <a:pt x="4093634" y="113704"/>
                      </a:cubicBezTo>
                      <a:cubicBezTo>
                        <a:pt x="4305301" y="162267"/>
                        <a:pt x="4561417" y="238849"/>
                        <a:pt x="4893734" y="316363"/>
                      </a:cubicBezTo>
                      <a:cubicBezTo>
                        <a:pt x="5226051" y="393877"/>
                        <a:pt x="5805312" y="521566"/>
                        <a:pt x="6087534" y="578790"/>
                      </a:cubicBezTo>
                      <a:cubicBezTo>
                        <a:pt x="6369756" y="636014"/>
                        <a:pt x="6366934" y="644327"/>
                        <a:pt x="6587067" y="659705"/>
                      </a:cubicBezTo>
                      <a:cubicBezTo>
                        <a:pt x="6807200" y="675083"/>
                        <a:pt x="7237237" y="679629"/>
                        <a:pt x="7408334" y="67106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7" name="Forme libre 66"/>
                <p:cNvSpPr/>
                <p:nvPr/>
              </p:nvSpPr>
              <p:spPr>
                <a:xfrm>
                  <a:off x="685803" y="2540000"/>
                  <a:ext cx="7442194" cy="344751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192866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2750 h 941917"/>
                    <a:gd name="connsiteX1" fmla="*/ 1790700 w 7433733"/>
                    <a:gd name="connsiteY1" fmla="*/ 412750 h 941917"/>
                    <a:gd name="connsiteX2" fmla="*/ 2362199 w 7433733"/>
                    <a:gd name="connsiteY2" fmla="*/ 260350 h 941917"/>
                    <a:gd name="connsiteX3" fmla="*/ 2937933 w 7433733"/>
                    <a:gd name="connsiteY3" fmla="*/ 31750 h 941917"/>
                    <a:gd name="connsiteX4" fmla="*/ 3649133 w 7433733"/>
                    <a:gd name="connsiteY4" fmla="*/ 31750 h 941917"/>
                    <a:gd name="connsiteX5" fmla="*/ 4360333 w 7433733"/>
                    <a:gd name="connsiteY5" fmla="*/ 222250 h 941917"/>
                    <a:gd name="connsiteX6" fmla="*/ 5295900 w 7433733"/>
                    <a:gd name="connsiteY6" fmla="*/ 569384 h 941917"/>
                    <a:gd name="connsiteX7" fmla="*/ 5918200 w 7433733"/>
                    <a:gd name="connsiteY7" fmla="*/ 806450 h 941917"/>
                    <a:gd name="connsiteX8" fmla="*/ 6413500 w 7433733"/>
                    <a:gd name="connsiteY8" fmla="*/ 916517 h 941917"/>
                    <a:gd name="connsiteX9" fmla="*/ 6963833 w 7433733"/>
                    <a:gd name="connsiteY9" fmla="*/ 941917 h 941917"/>
                    <a:gd name="connsiteX10" fmla="*/ 7433733 w 7433733"/>
                    <a:gd name="connsiteY10" fmla="*/ 929217 h 941917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711655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8461 w 7442194"/>
                    <a:gd name="connsiteY0" fmla="*/ 455083 h 984250"/>
                    <a:gd name="connsiteX1" fmla="*/ 0 w 7442194"/>
                    <a:gd name="connsiteY1" fmla="*/ 851558 h 984250"/>
                    <a:gd name="connsiteX2" fmla="*/ 1919811 w 7442194"/>
                    <a:gd name="connsiteY2" fmla="*/ 711655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1693334 w 7442194"/>
                    <a:gd name="connsiteY2" fmla="*/ 878100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521878 w 7442194"/>
                    <a:gd name="connsiteY1" fmla="*/ 870907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42194" h="984250">
                      <a:moveTo>
                        <a:pt x="0" y="851558"/>
                      </a:moveTo>
                      <a:lnTo>
                        <a:pt x="1521878" y="870907"/>
                      </a:lnTo>
                      <a:cubicBezTo>
                        <a:pt x="1916988" y="779428"/>
                        <a:pt x="2199563" y="408945"/>
                        <a:pt x="2370660" y="302683"/>
                      </a:cubicBezTo>
                      <a:cubicBezTo>
                        <a:pt x="2566099" y="166193"/>
                        <a:pt x="2833505" y="99484"/>
                        <a:pt x="2946394" y="74084"/>
                      </a:cubicBezTo>
                      <a:cubicBezTo>
                        <a:pt x="3198983" y="32036"/>
                        <a:pt x="3217327" y="0"/>
                        <a:pt x="3657594" y="74083"/>
                      </a:cubicBezTo>
                      <a:cubicBezTo>
                        <a:pt x="3894661" y="105833"/>
                        <a:pt x="4094333" y="174977"/>
                        <a:pt x="4368794" y="264583"/>
                      </a:cubicBezTo>
                      <a:cubicBezTo>
                        <a:pt x="4643255" y="354189"/>
                        <a:pt x="5304361" y="611717"/>
                        <a:pt x="5304361" y="611717"/>
                      </a:cubicBezTo>
                      <a:cubicBezTo>
                        <a:pt x="5532961" y="713317"/>
                        <a:pt x="5740394" y="790928"/>
                        <a:pt x="5926661" y="848783"/>
                      </a:cubicBezTo>
                      <a:cubicBezTo>
                        <a:pt x="6112928" y="906639"/>
                        <a:pt x="6247689" y="936272"/>
                        <a:pt x="6421961" y="958850"/>
                      </a:cubicBezTo>
                      <a:cubicBezTo>
                        <a:pt x="6596233" y="981428"/>
                        <a:pt x="6779677" y="973667"/>
                        <a:pt x="6972294" y="984250"/>
                      </a:cubicBezTo>
                      <a:lnTo>
                        <a:pt x="7442194" y="971550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" name="Forme libre 67"/>
                <p:cNvSpPr/>
                <p:nvPr/>
              </p:nvSpPr>
              <p:spPr>
                <a:xfrm>
                  <a:off x="694269" y="2324099"/>
                  <a:ext cx="7425255" cy="297263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853623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063599">
                      <a:moveTo>
                        <a:pt x="0" y="853623"/>
                      </a:moveTo>
                      <a:cubicBezTo>
                        <a:pt x="64913" y="852121"/>
                        <a:pt x="1359892" y="901546"/>
                        <a:pt x="1500311" y="879553"/>
                      </a:cubicBezTo>
                      <a:cubicBezTo>
                        <a:pt x="1886254" y="853923"/>
                        <a:pt x="2267420" y="410488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9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695328" y="1790700"/>
                  <a:ext cx="7415742" cy="10395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0" name="Forme libre 69"/>
                <p:cNvSpPr/>
                <p:nvPr/>
              </p:nvSpPr>
              <p:spPr>
                <a:xfrm>
                  <a:off x="694263" y="2130320"/>
                  <a:ext cx="7425255" cy="24051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1" name="Forme libre 70"/>
                <p:cNvSpPr/>
                <p:nvPr/>
              </p:nvSpPr>
              <p:spPr>
                <a:xfrm>
                  <a:off x="681572" y="1955800"/>
                  <a:ext cx="7425255" cy="12293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2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695328" y="1562100"/>
                  <a:ext cx="7415742" cy="10395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65" name="Line 163"/>
              <p:cNvSpPr>
                <a:spLocks noChangeShapeType="1"/>
              </p:cNvSpPr>
              <p:nvPr/>
            </p:nvSpPr>
            <p:spPr bwMode="auto">
              <a:xfrm flipV="1">
                <a:off x="708028" y="3263899"/>
                <a:ext cx="1772672" cy="23095"/>
              </a:xfrm>
              <a:prstGeom prst="line">
                <a:avLst/>
              </a:prstGeom>
              <a:ln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128963" y="2376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7" name="Grouper 54"/>
          <p:cNvGrpSpPr/>
          <p:nvPr/>
        </p:nvGrpSpPr>
        <p:grpSpPr>
          <a:xfrm rot="60000">
            <a:off x="2899042" y="2798762"/>
            <a:ext cx="4387850" cy="1793875"/>
            <a:chOff x="2797442" y="2721880"/>
            <a:chExt cx="4387850" cy="1793875"/>
          </a:xfrm>
          <a:effectLst/>
        </p:grpSpPr>
        <p:sp>
          <p:nvSpPr>
            <p:cNvPr id="56" name="Freeform 2"/>
            <p:cNvSpPr>
              <a:spLocks noChangeAspect="1"/>
            </p:cNvSpPr>
            <p:nvPr/>
          </p:nvSpPr>
          <p:spPr bwMode="auto">
            <a:xfrm rot="20580000">
              <a:off x="2797442" y="2721880"/>
              <a:ext cx="4381500" cy="1527175"/>
            </a:xfrm>
            <a:custGeom>
              <a:avLst/>
              <a:gdLst>
                <a:gd name="T0" fmla="*/ 2147483647 w 2909"/>
                <a:gd name="T1" fmla="*/ 2147483647 h 1004"/>
                <a:gd name="T2" fmla="*/ 2147483647 w 2909"/>
                <a:gd name="T3" fmla="*/ 2147483647 h 1004"/>
                <a:gd name="T4" fmla="*/ 2147483647 w 2909"/>
                <a:gd name="T5" fmla="*/ 2147483647 h 1004"/>
                <a:gd name="T6" fmla="*/ 2147483647 w 2909"/>
                <a:gd name="T7" fmla="*/ 2147483647 h 1004"/>
                <a:gd name="T8" fmla="*/ 2147483647 w 2909"/>
                <a:gd name="T9" fmla="*/ 2147483647 h 1004"/>
                <a:gd name="T10" fmla="*/ 2147483647 w 2909"/>
                <a:gd name="T11" fmla="*/ 2147483647 h 1004"/>
                <a:gd name="T12" fmla="*/ 2147483647 w 2909"/>
                <a:gd name="T13" fmla="*/ 2147483647 h 1004"/>
                <a:gd name="T14" fmla="*/ 2147483647 w 2909"/>
                <a:gd name="T15" fmla="*/ 2147483647 h 1004"/>
                <a:gd name="T16" fmla="*/ 2147483647 w 2909"/>
                <a:gd name="T17" fmla="*/ 2147483647 h 1004"/>
                <a:gd name="T18" fmla="*/ 2147483647 w 2909"/>
                <a:gd name="T19" fmla="*/ 2147483647 h 1004"/>
                <a:gd name="T20" fmla="*/ 2147483647 w 2909"/>
                <a:gd name="T21" fmla="*/ 2147483647 h 10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9"/>
                <a:gd name="T34" fmla="*/ 0 h 1004"/>
                <a:gd name="T35" fmla="*/ 2909 w 2909"/>
                <a:gd name="T36" fmla="*/ 1004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60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0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602 h 1021"/>
                <a:gd name="connsiteX1" fmla="*/ 188 w 2909"/>
                <a:gd name="connsiteY1" fmla="*/ 429 h 1021"/>
                <a:gd name="connsiteX2" fmla="*/ 6 w 2909"/>
                <a:gd name="connsiteY2" fmla="*/ 211 h 1021"/>
                <a:gd name="connsiteX3" fmla="*/ 152 w 2909"/>
                <a:gd name="connsiteY3" fmla="*/ 44 h 1021"/>
                <a:gd name="connsiteX4" fmla="*/ 488 w 2909"/>
                <a:gd name="connsiteY4" fmla="*/ 48 h 1021"/>
                <a:gd name="connsiteX5" fmla="*/ 833 w 2909"/>
                <a:gd name="connsiteY5" fmla="*/ 77 h 1021"/>
                <a:gd name="connsiteX6" fmla="*/ 1160 w 2909"/>
                <a:gd name="connsiteY6" fmla="*/ 220 h 1021"/>
                <a:gd name="connsiteX7" fmla="*/ 1715 w 2909"/>
                <a:gd name="connsiteY7" fmla="*/ 448 h 1021"/>
                <a:gd name="connsiteX8" fmla="*/ 2251 w 2909"/>
                <a:gd name="connsiteY8" fmla="*/ 711 h 1021"/>
                <a:gd name="connsiteX9" fmla="*/ 2662 w 2909"/>
                <a:gd name="connsiteY9" fmla="*/ 1003 h 1021"/>
                <a:gd name="connsiteX10" fmla="*/ 770 w 2909"/>
                <a:gd name="connsiteY10" fmla="*/ 602 h 1021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86 w 2906"/>
                <a:gd name="connsiteY0" fmla="*/ 588 h 1004"/>
                <a:gd name="connsiteX1" fmla="*/ 188 w 2906"/>
                <a:gd name="connsiteY1" fmla="*/ 412 h 1004"/>
                <a:gd name="connsiteX2" fmla="*/ 6 w 2906"/>
                <a:gd name="connsiteY2" fmla="*/ 194 h 1004"/>
                <a:gd name="connsiteX3" fmla="*/ 152 w 2906"/>
                <a:gd name="connsiteY3" fmla="*/ 27 h 1004"/>
                <a:gd name="connsiteX4" fmla="*/ 488 w 2906"/>
                <a:gd name="connsiteY4" fmla="*/ 31 h 1004"/>
                <a:gd name="connsiteX5" fmla="*/ 833 w 2906"/>
                <a:gd name="connsiteY5" fmla="*/ 108 h 1004"/>
                <a:gd name="connsiteX6" fmla="*/ 1160 w 2906"/>
                <a:gd name="connsiteY6" fmla="*/ 203 h 1004"/>
                <a:gd name="connsiteX7" fmla="*/ 1715 w 2906"/>
                <a:gd name="connsiteY7" fmla="*/ 431 h 1004"/>
                <a:gd name="connsiteX8" fmla="*/ 2251 w 2906"/>
                <a:gd name="connsiteY8" fmla="*/ 694 h 1004"/>
                <a:gd name="connsiteX9" fmla="*/ 2662 w 2906"/>
                <a:gd name="connsiteY9" fmla="*/ 986 h 1004"/>
                <a:gd name="connsiteX10" fmla="*/ 786 w 2906"/>
                <a:gd name="connsiteY10" fmla="*/ 588 h 1004"/>
                <a:gd name="connsiteX0" fmla="*/ 786 w 2984"/>
                <a:gd name="connsiteY0" fmla="*/ 588 h 1049"/>
                <a:gd name="connsiteX1" fmla="*/ 188 w 2984"/>
                <a:gd name="connsiteY1" fmla="*/ 412 h 1049"/>
                <a:gd name="connsiteX2" fmla="*/ 6 w 2984"/>
                <a:gd name="connsiteY2" fmla="*/ 194 h 1049"/>
                <a:gd name="connsiteX3" fmla="*/ 152 w 2984"/>
                <a:gd name="connsiteY3" fmla="*/ 27 h 1049"/>
                <a:gd name="connsiteX4" fmla="*/ 488 w 2984"/>
                <a:gd name="connsiteY4" fmla="*/ 31 h 1049"/>
                <a:gd name="connsiteX5" fmla="*/ 833 w 2984"/>
                <a:gd name="connsiteY5" fmla="*/ 108 h 1049"/>
                <a:gd name="connsiteX6" fmla="*/ 1160 w 2984"/>
                <a:gd name="connsiteY6" fmla="*/ 203 h 1049"/>
                <a:gd name="connsiteX7" fmla="*/ 1715 w 2984"/>
                <a:gd name="connsiteY7" fmla="*/ 431 h 1049"/>
                <a:gd name="connsiteX8" fmla="*/ 2251 w 2984"/>
                <a:gd name="connsiteY8" fmla="*/ 694 h 1049"/>
                <a:gd name="connsiteX9" fmla="*/ 2720 w 2984"/>
                <a:gd name="connsiteY9" fmla="*/ 964 h 1049"/>
                <a:gd name="connsiteX10" fmla="*/ 2662 w 2984"/>
                <a:gd name="connsiteY10" fmla="*/ 986 h 1049"/>
                <a:gd name="connsiteX11" fmla="*/ 786 w 2984"/>
                <a:gd name="connsiteY11" fmla="*/ 588 h 1049"/>
                <a:gd name="connsiteX0" fmla="*/ 786 w 2984"/>
                <a:gd name="connsiteY0" fmla="*/ 588 h 1049"/>
                <a:gd name="connsiteX1" fmla="*/ 384 w 2984"/>
                <a:gd name="connsiteY1" fmla="*/ 487 h 1049"/>
                <a:gd name="connsiteX2" fmla="*/ 188 w 2984"/>
                <a:gd name="connsiteY2" fmla="*/ 412 h 1049"/>
                <a:gd name="connsiteX3" fmla="*/ 6 w 2984"/>
                <a:gd name="connsiteY3" fmla="*/ 194 h 1049"/>
                <a:gd name="connsiteX4" fmla="*/ 152 w 2984"/>
                <a:gd name="connsiteY4" fmla="*/ 27 h 1049"/>
                <a:gd name="connsiteX5" fmla="*/ 488 w 2984"/>
                <a:gd name="connsiteY5" fmla="*/ 31 h 1049"/>
                <a:gd name="connsiteX6" fmla="*/ 833 w 2984"/>
                <a:gd name="connsiteY6" fmla="*/ 108 h 1049"/>
                <a:gd name="connsiteX7" fmla="*/ 1160 w 2984"/>
                <a:gd name="connsiteY7" fmla="*/ 203 h 1049"/>
                <a:gd name="connsiteX8" fmla="*/ 1715 w 2984"/>
                <a:gd name="connsiteY8" fmla="*/ 431 h 1049"/>
                <a:gd name="connsiteX9" fmla="*/ 2251 w 2984"/>
                <a:gd name="connsiteY9" fmla="*/ 694 h 1049"/>
                <a:gd name="connsiteX10" fmla="*/ 2720 w 2984"/>
                <a:gd name="connsiteY10" fmla="*/ 964 h 1049"/>
                <a:gd name="connsiteX11" fmla="*/ 2662 w 2984"/>
                <a:gd name="connsiteY11" fmla="*/ 986 h 1049"/>
                <a:gd name="connsiteX12" fmla="*/ 786 w 2984"/>
                <a:gd name="connsiteY12" fmla="*/ 588 h 1049"/>
                <a:gd name="connsiteX0" fmla="*/ 786 w 2938"/>
                <a:gd name="connsiteY0" fmla="*/ 588 h 1039"/>
                <a:gd name="connsiteX1" fmla="*/ 384 w 2938"/>
                <a:gd name="connsiteY1" fmla="*/ 487 h 1039"/>
                <a:gd name="connsiteX2" fmla="*/ 188 w 2938"/>
                <a:gd name="connsiteY2" fmla="*/ 412 h 1039"/>
                <a:gd name="connsiteX3" fmla="*/ 6 w 2938"/>
                <a:gd name="connsiteY3" fmla="*/ 194 h 1039"/>
                <a:gd name="connsiteX4" fmla="*/ 152 w 2938"/>
                <a:gd name="connsiteY4" fmla="*/ 27 h 1039"/>
                <a:gd name="connsiteX5" fmla="*/ 488 w 2938"/>
                <a:gd name="connsiteY5" fmla="*/ 31 h 1039"/>
                <a:gd name="connsiteX6" fmla="*/ 833 w 2938"/>
                <a:gd name="connsiteY6" fmla="*/ 108 h 1039"/>
                <a:gd name="connsiteX7" fmla="*/ 1160 w 2938"/>
                <a:gd name="connsiteY7" fmla="*/ 203 h 1039"/>
                <a:gd name="connsiteX8" fmla="*/ 1715 w 2938"/>
                <a:gd name="connsiteY8" fmla="*/ 431 h 1039"/>
                <a:gd name="connsiteX9" fmla="*/ 2251 w 2938"/>
                <a:gd name="connsiteY9" fmla="*/ 694 h 1039"/>
                <a:gd name="connsiteX10" fmla="*/ 2720 w 2938"/>
                <a:gd name="connsiteY10" fmla="*/ 964 h 1039"/>
                <a:gd name="connsiteX11" fmla="*/ 2662 w 2938"/>
                <a:gd name="connsiteY11" fmla="*/ 986 h 1039"/>
                <a:gd name="connsiteX12" fmla="*/ 1066 w 2938"/>
                <a:gd name="connsiteY12" fmla="*/ 647 h 1039"/>
                <a:gd name="connsiteX13" fmla="*/ 786 w 2938"/>
                <a:gd name="connsiteY13" fmla="*/ 588 h 1039"/>
                <a:gd name="connsiteX0" fmla="*/ 786 w 2842"/>
                <a:gd name="connsiteY0" fmla="*/ 588 h 1019"/>
                <a:gd name="connsiteX1" fmla="*/ 384 w 2842"/>
                <a:gd name="connsiteY1" fmla="*/ 487 h 1019"/>
                <a:gd name="connsiteX2" fmla="*/ 188 w 2842"/>
                <a:gd name="connsiteY2" fmla="*/ 412 h 1019"/>
                <a:gd name="connsiteX3" fmla="*/ 6 w 2842"/>
                <a:gd name="connsiteY3" fmla="*/ 194 h 1019"/>
                <a:gd name="connsiteX4" fmla="*/ 152 w 2842"/>
                <a:gd name="connsiteY4" fmla="*/ 27 h 1019"/>
                <a:gd name="connsiteX5" fmla="*/ 488 w 2842"/>
                <a:gd name="connsiteY5" fmla="*/ 31 h 1019"/>
                <a:gd name="connsiteX6" fmla="*/ 833 w 2842"/>
                <a:gd name="connsiteY6" fmla="*/ 108 h 1019"/>
                <a:gd name="connsiteX7" fmla="*/ 1160 w 2842"/>
                <a:gd name="connsiteY7" fmla="*/ 203 h 1019"/>
                <a:gd name="connsiteX8" fmla="*/ 1715 w 2842"/>
                <a:gd name="connsiteY8" fmla="*/ 431 h 1019"/>
                <a:gd name="connsiteX9" fmla="*/ 2251 w 2842"/>
                <a:gd name="connsiteY9" fmla="*/ 694 h 1019"/>
                <a:gd name="connsiteX10" fmla="*/ 2720 w 2842"/>
                <a:gd name="connsiteY10" fmla="*/ 964 h 1019"/>
                <a:gd name="connsiteX11" fmla="*/ 2662 w 2842"/>
                <a:gd name="connsiteY11" fmla="*/ 986 h 1019"/>
                <a:gd name="connsiteX12" fmla="*/ 1642 w 2842"/>
                <a:gd name="connsiteY12" fmla="*/ 764 h 1019"/>
                <a:gd name="connsiteX13" fmla="*/ 1066 w 2842"/>
                <a:gd name="connsiteY13" fmla="*/ 647 h 1019"/>
                <a:gd name="connsiteX14" fmla="*/ 786 w 2842"/>
                <a:gd name="connsiteY14" fmla="*/ 588 h 1019"/>
                <a:gd name="connsiteX0" fmla="*/ 786 w 2788"/>
                <a:gd name="connsiteY0" fmla="*/ 588 h 1013"/>
                <a:gd name="connsiteX1" fmla="*/ 384 w 2788"/>
                <a:gd name="connsiteY1" fmla="*/ 487 h 1013"/>
                <a:gd name="connsiteX2" fmla="*/ 188 w 2788"/>
                <a:gd name="connsiteY2" fmla="*/ 412 h 1013"/>
                <a:gd name="connsiteX3" fmla="*/ 6 w 2788"/>
                <a:gd name="connsiteY3" fmla="*/ 194 h 1013"/>
                <a:gd name="connsiteX4" fmla="*/ 152 w 2788"/>
                <a:gd name="connsiteY4" fmla="*/ 27 h 1013"/>
                <a:gd name="connsiteX5" fmla="*/ 488 w 2788"/>
                <a:gd name="connsiteY5" fmla="*/ 31 h 1013"/>
                <a:gd name="connsiteX6" fmla="*/ 833 w 2788"/>
                <a:gd name="connsiteY6" fmla="*/ 108 h 1013"/>
                <a:gd name="connsiteX7" fmla="*/ 1160 w 2788"/>
                <a:gd name="connsiteY7" fmla="*/ 203 h 1013"/>
                <a:gd name="connsiteX8" fmla="*/ 1715 w 2788"/>
                <a:gd name="connsiteY8" fmla="*/ 431 h 1013"/>
                <a:gd name="connsiteX9" fmla="*/ 2251 w 2788"/>
                <a:gd name="connsiteY9" fmla="*/ 694 h 1013"/>
                <a:gd name="connsiteX10" fmla="*/ 2720 w 2788"/>
                <a:gd name="connsiteY10" fmla="*/ 964 h 1013"/>
                <a:gd name="connsiteX11" fmla="*/ 2662 w 2788"/>
                <a:gd name="connsiteY11" fmla="*/ 986 h 1013"/>
                <a:gd name="connsiteX12" fmla="*/ 2221 w 2788"/>
                <a:gd name="connsiteY12" fmla="*/ 889 h 1013"/>
                <a:gd name="connsiteX13" fmla="*/ 1642 w 2788"/>
                <a:gd name="connsiteY13" fmla="*/ 764 h 1013"/>
                <a:gd name="connsiteX14" fmla="*/ 1066 w 2788"/>
                <a:gd name="connsiteY14" fmla="*/ 647 h 1013"/>
                <a:gd name="connsiteX15" fmla="*/ 786 w 2788"/>
                <a:gd name="connsiteY15" fmla="*/ 588 h 1013"/>
                <a:gd name="connsiteX0" fmla="*/ 793 w 2795"/>
                <a:gd name="connsiteY0" fmla="*/ 588 h 1013"/>
                <a:gd name="connsiteX1" fmla="*/ 391 w 2795"/>
                <a:gd name="connsiteY1" fmla="*/ 487 h 1013"/>
                <a:gd name="connsiteX2" fmla="*/ 83 w 2795"/>
                <a:gd name="connsiteY2" fmla="*/ 322 h 1013"/>
                <a:gd name="connsiteX3" fmla="*/ 13 w 2795"/>
                <a:gd name="connsiteY3" fmla="*/ 194 h 1013"/>
                <a:gd name="connsiteX4" fmla="*/ 159 w 2795"/>
                <a:gd name="connsiteY4" fmla="*/ 27 h 1013"/>
                <a:gd name="connsiteX5" fmla="*/ 495 w 2795"/>
                <a:gd name="connsiteY5" fmla="*/ 31 h 1013"/>
                <a:gd name="connsiteX6" fmla="*/ 840 w 2795"/>
                <a:gd name="connsiteY6" fmla="*/ 108 h 1013"/>
                <a:gd name="connsiteX7" fmla="*/ 1167 w 2795"/>
                <a:gd name="connsiteY7" fmla="*/ 203 h 1013"/>
                <a:gd name="connsiteX8" fmla="*/ 1722 w 2795"/>
                <a:gd name="connsiteY8" fmla="*/ 431 h 1013"/>
                <a:gd name="connsiteX9" fmla="*/ 2258 w 2795"/>
                <a:gd name="connsiteY9" fmla="*/ 694 h 1013"/>
                <a:gd name="connsiteX10" fmla="*/ 2727 w 2795"/>
                <a:gd name="connsiteY10" fmla="*/ 964 h 1013"/>
                <a:gd name="connsiteX11" fmla="*/ 2669 w 2795"/>
                <a:gd name="connsiteY11" fmla="*/ 986 h 1013"/>
                <a:gd name="connsiteX12" fmla="*/ 2228 w 2795"/>
                <a:gd name="connsiteY12" fmla="*/ 889 h 1013"/>
                <a:gd name="connsiteX13" fmla="*/ 1649 w 2795"/>
                <a:gd name="connsiteY13" fmla="*/ 764 h 1013"/>
                <a:gd name="connsiteX14" fmla="*/ 1073 w 2795"/>
                <a:gd name="connsiteY14" fmla="*/ 647 h 1013"/>
                <a:gd name="connsiteX15" fmla="*/ 793 w 2795"/>
                <a:gd name="connsiteY15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81 w 2793"/>
                <a:gd name="connsiteY2" fmla="*/ 322 h 1013"/>
                <a:gd name="connsiteX3" fmla="*/ 88 w 2793"/>
                <a:gd name="connsiteY3" fmla="*/ 365 h 1013"/>
                <a:gd name="connsiteX4" fmla="*/ 11 w 2793"/>
                <a:gd name="connsiteY4" fmla="*/ 194 h 1013"/>
                <a:gd name="connsiteX5" fmla="*/ 157 w 2793"/>
                <a:gd name="connsiteY5" fmla="*/ 27 h 1013"/>
                <a:gd name="connsiteX6" fmla="*/ 493 w 2793"/>
                <a:gd name="connsiteY6" fmla="*/ 31 h 1013"/>
                <a:gd name="connsiteX7" fmla="*/ 838 w 2793"/>
                <a:gd name="connsiteY7" fmla="*/ 108 h 1013"/>
                <a:gd name="connsiteX8" fmla="*/ 1165 w 2793"/>
                <a:gd name="connsiteY8" fmla="*/ 203 h 1013"/>
                <a:gd name="connsiteX9" fmla="*/ 1720 w 2793"/>
                <a:gd name="connsiteY9" fmla="*/ 431 h 1013"/>
                <a:gd name="connsiteX10" fmla="*/ 2256 w 2793"/>
                <a:gd name="connsiteY10" fmla="*/ 694 h 1013"/>
                <a:gd name="connsiteX11" fmla="*/ 2725 w 2793"/>
                <a:gd name="connsiteY11" fmla="*/ 964 h 1013"/>
                <a:gd name="connsiteX12" fmla="*/ 2667 w 2793"/>
                <a:gd name="connsiteY12" fmla="*/ 986 h 1013"/>
                <a:gd name="connsiteX13" fmla="*/ 2226 w 2793"/>
                <a:gd name="connsiteY13" fmla="*/ 889 h 1013"/>
                <a:gd name="connsiteX14" fmla="*/ 1647 w 2793"/>
                <a:gd name="connsiteY14" fmla="*/ 764 h 1013"/>
                <a:gd name="connsiteX15" fmla="*/ 1071 w 2793"/>
                <a:gd name="connsiteY15" fmla="*/ 647 h 1013"/>
                <a:gd name="connsiteX16" fmla="*/ 791 w 2793"/>
                <a:gd name="connsiteY16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91 w 2793"/>
                <a:gd name="connsiteY15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389 w 2793"/>
                <a:gd name="connsiteY2" fmla="*/ 508 h 1013"/>
                <a:gd name="connsiteX3" fmla="*/ 88 w 2793"/>
                <a:gd name="connsiteY3" fmla="*/ 365 h 1013"/>
                <a:gd name="connsiteX4" fmla="*/ 11 w 2793"/>
                <a:gd name="connsiteY4" fmla="*/ 194 h 1013"/>
                <a:gd name="connsiteX5" fmla="*/ 157 w 2793"/>
                <a:gd name="connsiteY5" fmla="*/ 27 h 1013"/>
                <a:gd name="connsiteX6" fmla="*/ 493 w 2793"/>
                <a:gd name="connsiteY6" fmla="*/ 31 h 1013"/>
                <a:gd name="connsiteX7" fmla="*/ 838 w 2793"/>
                <a:gd name="connsiteY7" fmla="*/ 108 h 1013"/>
                <a:gd name="connsiteX8" fmla="*/ 1165 w 2793"/>
                <a:gd name="connsiteY8" fmla="*/ 203 h 1013"/>
                <a:gd name="connsiteX9" fmla="*/ 1720 w 2793"/>
                <a:gd name="connsiteY9" fmla="*/ 431 h 1013"/>
                <a:gd name="connsiteX10" fmla="*/ 2256 w 2793"/>
                <a:gd name="connsiteY10" fmla="*/ 694 h 1013"/>
                <a:gd name="connsiteX11" fmla="*/ 2725 w 2793"/>
                <a:gd name="connsiteY11" fmla="*/ 964 h 1013"/>
                <a:gd name="connsiteX12" fmla="*/ 2667 w 2793"/>
                <a:gd name="connsiteY12" fmla="*/ 986 h 1013"/>
                <a:gd name="connsiteX13" fmla="*/ 2226 w 2793"/>
                <a:gd name="connsiteY13" fmla="*/ 889 h 1013"/>
                <a:gd name="connsiteX14" fmla="*/ 1647 w 2793"/>
                <a:gd name="connsiteY14" fmla="*/ 764 h 1013"/>
                <a:gd name="connsiteX15" fmla="*/ 1071 w 2793"/>
                <a:gd name="connsiteY15" fmla="*/ 647 h 1013"/>
                <a:gd name="connsiteX16" fmla="*/ 791 w 2793"/>
                <a:gd name="connsiteY16" fmla="*/ 588 h 1013"/>
                <a:gd name="connsiteX0" fmla="*/ 791 w 2793"/>
                <a:gd name="connsiteY0" fmla="*/ 58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91 w 2793"/>
                <a:gd name="connsiteY15" fmla="*/ 58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651 w 2793"/>
                <a:gd name="connsiteY14" fmla="*/ 801 h 1013"/>
                <a:gd name="connsiteX15" fmla="*/ 1092 w 2793"/>
                <a:gd name="connsiteY15" fmla="*/ 684 h 1013"/>
                <a:gd name="connsiteX16" fmla="*/ 787 w 2793"/>
                <a:gd name="connsiteY16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51 w 2793"/>
                <a:gd name="connsiteY13" fmla="*/ 801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06 w 2793"/>
                <a:gd name="connsiteY12" fmla="*/ 905 h 1013"/>
                <a:gd name="connsiteX13" fmla="*/ 1651 w 2793"/>
                <a:gd name="connsiteY13" fmla="*/ 801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808"/>
                <a:gd name="connsiteY0" fmla="*/ 608 h 1024"/>
                <a:gd name="connsiteX1" fmla="*/ 389 w 2808"/>
                <a:gd name="connsiteY1" fmla="*/ 508 h 1024"/>
                <a:gd name="connsiteX2" fmla="*/ 88 w 2808"/>
                <a:gd name="connsiteY2" fmla="*/ 365 h 1024"/>
                <a:gd name="connsiteX3" fmla="*/ 11 w 2808"/>
                <a:gd name="connsiteY3" fmla="*/ 194 h 1024"/>
                <a:gd name="connsiteX4" fmla="*/ 157 w 2808"/>
                <a:gd name="connsiteY4" fmla="*/ 27 h 1024"/>
                <a:gd name="connsiteX5" fmla="*/ 493 w 2808"/>
                <a:gd name="connsiteY5" fmla="*/ 31 h 1024"/>
                <a:gd name="connsiteX6" fmla="*/ 838 w 2808"/>
                <a:gd name="connsiteY6" fmla="*/ 108 h 1024"/>
                <a:gd name="connsiteX7" fmla="*/ 1165 w 2808"/>
                <a:gd name="connsiteY7" fmla="*/ 203 h 1024"/>
                <a:gd name="connsiteX8" fmla="*/ 1720 w 2808"/>
                <a:gd name="connsiteY8" fmla="*/ 431 h 1024"/>
                <a:gd name="connsiteX9" fmla="*/ 2256 w 2808"/>
                <a:gd name="connsiteY9" fmla="*/ 694 h 1024"/>
                <a:gd name="connsiteX10" fmla="*/ 2725 w 2808"/>
                <a:gd name="connsiteY10" fmla="*/ 964 h 1024"/>
                <a:gd name="connsiteX11" fmla="*/ 2722 w 2808"/>
                <a:gd name="connsiteY11" fmla="*/ 1014 h 1024"/>
                <a:gd name="connsiteX12" fmla="*/ 2206 w 2808"/>
                <a:gd name="connsiteY12" fmla="*/ 905 h 1024"/>
                <a:gd name="connsiteX13" fmla="*/ 1651 w 2808"/>
                <a:gd name="connsiteY13" fmla="*/ 801 h 1024"/>
                <a:gd name="connsiteX14" fmla="*/ 1092 w 2808"/>
                <a:gd name="connsiteY14" fmla="*/ 684 h 1024"/>
                <a:gd name="connsiteX15" fmla="*/ 787 w 2808"/>
                <a:gd name="connsiteY15" fmla="*/ 608 h 1024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51 w 2806"/>
                <a:gd name="connsiteY13" fmla="*/ 801 h 1017"/>
                <a:gd name="connsiteX14" fmla="*/ 1092 w 2806"/>
                <a:gd name="connsiteY14" fmla="*/ 684 h 1017"/>
                <a:gd name="connsiteX15" fmla="*/ 787 w 2806"/>
                <a:gd name="connsiteY15" fmla="*/ 608 h 1017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39 w 2806"/>
                <a:gd name="connsiteY13" fmla="*/ 839 h 1017"/>
                <a:gd name="connsiteX14" fmla="*/ 1092 w 2806"/>
                <a:gd name="connsiteY14" fmla="*/ 684 h 1017"/>
                <a:gd name="connsiteX15" fmla="*/ 787 w 2806"/>
                <a:gd name="connsiteY15" fmla="*/ 608 h 1017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39 w 2806"/>
                <a:gd name="connsiteY13" fmla="*/ 839 h 1017"/>
                <a:gd name="connsiteX14" fmla="*/ 1092 w 2806"/>
                <a:gd name="connsiteY14" fmla="*/ 684 h 1017"/>
                <a:gd name="connsiteX15" fmla="*/ 1114 w 2806"/>
                <a:gd name="connsiteY15" fmla="*/ 730 h 1017"/>
                <a:gd name="connsiteX16" fmla="*/ 787 w 2806"/>
                <a:gd name="connsiteY16" fmla="*/ 608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50 w 2806"/>
                <a:gd name="connsiteY15" fmla="*/ 742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1114 w 2806"/>
                <a:gd name="connsiteY0" fmla="*/ 730 h 1017"/>
                <a:gd name="connsiteX1" fmla="*/ 773 w 2806"/>
                <a:gd name="connsiteY1" fmla="*/ 654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13" fmla="*/ 378 w 2795"/>
                <a:gd name="connsiteY13" fmla="*/ 508 h 1017"/>
                <a:gd name="connsiteX14" fmla="*/ 135 w 2795"/>
                <a:gd name="connsiteY14" fmla="*/ 423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13" fmla="*/ 378 w 2795"/>
                <a:gd name="connsiteY13" fmla="*/ 508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0" fmla="*/ 0 w 2714"/>
                <a:gd name="connsiteY0" fmla="*/ 194 h 964"/>
                <a:gd name="connsiteX1" fmla="*/ 146 w 2714"/>
                <a:gd name="connsiteY1" fmla="*/ 27 h 964"/>
                <a:gd name="connsiteX2" fmla="*/ 482 w 2714"/>
                <a:gd name="connsiteY2" fmla="*/ 31 h 964"/>
                <a:gd name="connsiteX3" fmla="*/ 827 w 2714"/>
                <a:gd name="connsiteY3" fmla="*/ 108 h 964"/>
                <a:gd name="connsiteX4" fmla="*/ 1154 w 2714"/>
                <a:gd name="connsiteY4" fmla="*/ 203 h 964"/>
                <a:gd name="connsiteX5" fmla="*/ 1709 w 2714"/>
                <a:gd name="connsiteY5" fmla="*/ 431 h 964"/>
                <a:gd name="connsiteX6" fmla="*/ 2245 w 2714"/>
                <a:gd name="connsiteY6" fmla="*/ 694 h 964"/>
                <a:gd name="connsiteX7" fmla="*/ 2714 w 2714"/>
                <a:gd name="connsiteY7" fmla="*/ 964 h 964"/>
                <a:gd name="connsiteX0" fmla="*/ 0 w 2760"/>
                <a:gd name="connsiteY0" fmla="*/ 178 h 962"/>
                <a:gd name="connsiteX1" fmla="*/ 192 w 2760"/>
                <a:gd name="connsiteY1" fmla="*/ 25 h 962"/>
                <a:gd name="connsiteX2" fmla="*/ 528 w 2760"/>
                <a:gd name="connsiteY2" fmla="*/ 29 h 962"/>
                <a:gd name="connsiteX3" fmla="*/ 873 w 2760"/>
                <a:gd name="connsiteY3" fmla="*/ 106 h 962"/>
                <a:gd name="connsiteX4" fmla="*/ 1200 w 2760"/>
                <a:gd name="connsiteY4" fmla="*/ 201 h 962"/>
                <a:gd name="connsiteX5" fmla="*/ 1755 w 2760"/>
                <a:gd name="connsiteY5" fmla="*/ 429 h 962"/>
                <a:gd name="connsiteX6" fmla="*/ 2291 w 2760"/>
                <a:gd name="connsiteY6" fmla="*/ 692 h 962"/>
                <a:gd name="connsiteX7" fmla="*/ 2760 w 2760"/>
                <a:gd name="connsiteY7" fmla="*/ 962 h 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0" h="962">
                  <a:moveTo>
                    <a:pt x="0" y="178"/>
                  </a:moveTo>
                  <a:cubicBezTo>
                    <a:pt x="11" y="122"/>
                    <a:pt x="104" y="50"/>
                    <a:pt x="192" y="25"/>
                  </a:cubicBezTo>
                  <a:cubicBezTo>
                    <a:pt x="280" y="0"/>
                    <a:pt x="415" y="16"/>
                    <a:pt x="528" y="29"/>
                  </a:cubicBezTo>
                  <a:cubicBezTo>
                    <a:pt x="642" y="43"/>
                    <a:pt x="869" y="105"/>
                    <a:pt x="873" y="106"/>
                  </a:cubicBezTo>
                  <a:cubicBezTo>
                    <a:pt x="877" y="103"/>
                    <a:pt x="1053" y="147"/>
                    <a:pt x="1200" y="201"/>
                  </a:cubicBezTo>
                  <a:cubicBezTo>
                    <a:pt x="1347" y="255"/>
                    <a:pt x="1573" y="347"/>
                    <a:pt x="1755" y="429"/>
                  </a:cubicBezTo>
                  <a:cubicBezTo>
                    <a:pt x="1937" y="511"/>
                    <a:pt x="2124" y="603"/>
                    <a:pt x="2291" y="692"/>
                  </a:cubicBezTo>
                  <a:cubicBezTo>
                    <a:pt x="2458" y="781"/>
                    <a:pt x="2682" y="909"/>
                    <a:pt x="2760" y="962"/>
                  </a:cubicBezTo>
                </a:path>
              </a:pathLst>
            </a:custGeom>
            <a:gradFill rotWithShape="0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0" scaled="1"/>
            </a:gradFill>
            <a:ln w="3175" cmpd="sng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fr-FR"/>
            </a:p>
          </p:txBody>
        </p:sp>
        <p:sp>
          <p:nvSpPr>
            <p:cNvPr id="57" name="Freeform 2"/>
            <p:cNvSpPr>
              <a:spLocks noChangeAspect="1"/>
            </p:cNvSpPr>
            <p:nvPr/>
          </p:nvSpPr>
          <p:spPr bwMode="auto">
            <a:xfrm rot="875531" flipV="1">
              <a:off x="2803792" y="2988580"/>
              <a:ext cx="4381500" cy="1527175"/>
            </a:xfrm>
            <a:custGeom>
              <a:avLst/>
              <a:gdLst>
                <a:gd name="T0" fmla="*/ 2147483647 w 2909"/>
                <a:gd name="T1" fmla="*/ 2147483647 h 1004"/>
                <a:gd name="T2" fmla="*/ 2147483647 w 2909"/>
                <a:gd name="T3" fmla="*/ 2147483647 h 1004"/>
                <a:gd name="T4" fmla="*/ 2147483647 w 2909"/>
                <a:gd name="T5" fmla="*/ 2147483647 h 1004"/>
                <a:gd name="T6" fmla="*/ 2147483647 w 2909"/>
                <a:gd name="T7" fmla="*/ 2147483647 h 1004"/>
                <a:gd name="T8" fmla="*/ 2147483647 w 2909"/>
                <a:gd name="T9" fmla="*/ 2147483647 h 1004"/>
                <a:gd name="T10" fmla="*/ 2147483647 w 2909"/>
                <a:gd name="T11" fmla="*/ 2147483647 h 1004"/>
                <a:gd name="T12" fmla="*/ 2147483647 w 2909"/>
                <a:gd name="T13" fmla="*/ 2147483647 h 1004"/>
                <a:gd name="T14" fmla="*/ 2147483647 w 2909"/>
                <a:gd name="T15" fmla="*/ 2147483647 h 1004"/>
                <a:gd name="T16" fmla="*/ 2147483647 w 2909"/>
                <a:gd name="T17" fmla="*/ 2147483647 h 1004"/>
                <a:gd name="T18" fmla="*/ 2147483647 w 2909"/>
                <a:gd name="T19" fmla="*/ 2147483647 h 1004"/>
                <a:gd name="T20" fmla="*/ 2147483647 w 2909"/>
                <a:gd name="T21" fmla="*/ 2147483647 h 10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9"/>
                <a:gd name="T34" fmla="*/ 0 h 1004"/>
                <a:gd name="T35" fmla="*/ 2909 w 2909"/>
                <a:gd name="T36" fmla="*/ 1004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60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0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602 h 1021"/>
                <a:gd name="connsiteX1" fmla="*/ 188 w 2909"/>
                <a:gd name="connsiteY1" fmla="*/ 429 h 1021"/>
                <a:gd name="connsiteX2" fmla="*/ 6 w 2909"/>
                <a:gd name="connsiteY2" fmla="*/ 211 h 1021"/>
                <a:gd name="connsiteX3" fmla="*/ 152 w 2909"/>
                <a:gd name="connsiteY3" fmla="*/ 44 h 1021"/>
                <a:gd name="connsiteX4" fmla="*/ 488 w 2909"/>
                <a:gd name="connsiteY4" fmla="*/ 48 h 1021"/>
                <a:gd name="connsiteX5" fmla="*/ 833 w 2909"/>
                <a:gd name="connsiteY5" fmla="*/ 77 h 1021"/>
                <a:gd name="connsiteX6" fmla="*/ 1160 w 2909"/>
                <a:gd name="connsiteY6" fmla="*/ 220 h 1021"/>
                <a:gd name="connsiteX7" fmla="*/ 1715 w 2909"/>
                <a:gd name="connsiteY7" fmla="*/ 448 h 1021"/>
                <a:gd name="connsiteX8" fmla="*/ 2251 w 2909"/>
                <a:gd name="connsiteY8" fmla="*/ 711 h 1021"/>
                <a:gd name="connsiteX9" fmla="*/ 2662 w 2909"/>
                <a:gd name="connsiteY9" fmla="*/ 1003 h 1021"/>
                <a:gd name="connsiteX10" fmla="*/ 770 w 2909"/>
                <a:gd name="connsiteY10" fmla="*/ 602 h 1021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86 w 2906"/>
                <a:gd name="connsiteY0" fmla="*/ 588 h 1004"/>
                <a:gd name="connsiteX1" fmla="*/ 188 w 2906"/>
                <a:gd name="connsiteY1" fmla="*/ 412 h 1004"/>
                <a:gd name="connsiteX2" fmla="*/ 6 w 2906"/>
                <a:gd name="connsiteY2" fmla="*/ 194 h 1004"/>
                <a:gd name="connsiteX3" fmla="*/ 152 w 2906"/>
                <a:gd name="connsiteY3" fmla="*/ 27 h 1004"/>
                <a:gd name="connsiteX4" fmla="*/ 488 w 2906"/>
                <a:gd name="connsiteY4" fmla="*/ 31 h 1004"/>
                <a:gd name="connsiteX5" fmla="*/ 833 w 2906"/>
                <a:gd name="connsiteY5" fmla="*/ 108 h 1004"/>
                <a:gd name="connsiteX6" fmla="*/ 1160 w 2906"/>
                <a:gd name="connsiteY6" fmla="*/ 203 h 1004"/>
                <a:gd name="connsiteX7" fmla="*/ 1715 w 2906"/>
                <a:gd name="connsiteY7" fmla="*/ 431 h 1004"/>
                <a:gd name="connsiteX8" fmla="*/ 2251 w 2906"/>
                <a:gd name="connsiteY8" fmla="*/ 694 h 1004"/>
                <a:gd name="connsiteX9" fmla="*/ 2662 w 2906"/>
                <a:gd name="connsiteY9" fmla="*/ 986 h 1004"/>
                <a:gd name="connsiteX10" fmla="*/ 786 w 2906"/>
                <a:gd name="connsiteY10" fmla="*/ 588 h 1004"/>
                <a:gd name="connsiteX0" fmla="*/ 786 w 2984"/>
                <a:gd name="connsiteY0" fmla="*/ 588 h 1049"/>
                <a:gd name="connsiteX1" fmla="*/ 188 w 2984"/>
                <a:gd name="connsiteY1" fmla="*/ 412 h 1049"/>
                <a:gd name="connsiteX2" fmla="*/ 6 w 2984"/>
                <a:gd name="connsiteY2" fmla="*/ 194 h 1049"/>
                <a:gd name="connsiteX3" fmla="*/ 152 w 2984"/>
                <a:gd name="connsiteY3" fmla="*/ 27 h 1049"/>
                <a:gd name="connsiteX4" fmla="*/ 488 w 2984"/>
                <a:gd name="connsiteY4" fmla="*/ 31 h 1049"/>
                <a:gd name="connsiteX5" fmla="*/ 833 w 2984"/>
                <a:gd name="connsiteY5" fmla="*/ 108 h 1049"/>
                <a:gd name="connsiteX6" fmla="*/ 1160 w 2984"/>
                <a:gd name="connsiteY6" fmla="*/ 203 h 1049"/>
                <a:gd name="connsiteX7" fmla="*/ 1715 w 2984"/>
                <a:gd name="connsiteY7" fmla="*/ 431 h 1049"/>
                <a:gd name="connsiteX8" fmla="*/ 2251 w 2984"/>
                <a:gd name="connsiteY8" fmla="*/ 694 h 1049"/>
                <a:gd name="connsiteX9" fmla="*/ 2720 w 2984"/>
                <a:gd name="connsiteY9" fmla="*/ 964 h 1049"/>
                <a:gd name="connsiteX10" fmla="*/ 2662 w 2984"/>
                <a:gd name="connsiteY10" fmla="*/ 986 h 1049"/>
                <a:gd name="connsiteX11" fmla="*/ 786 w 2984"/>
                <a:gd name="connsiteY11" fmla="*/ 588 h 1049"/>
                <a:gd name="connsiteX0" fmla="*/ 786 w 2984"/>
                <a:gd name="connsiteY0" fmla="*/ 588 h 1049"/>
                <a:gd name="connsiteX1" fmla="*/ 384 w 2984"/>
                <a:gd name="connsiteY1" fmla="*/ 487 h 1049"/>
                <a:gd name="connsiteX2" fmla="*/ 188 w 2984"/>
                <a:gd name="connsiteY2" fmla="*/ 412 h 1049"/>
                <a:gd name="connsiteX3" fmla="*/ 6 w 2984"/>
                <a:gd name="connsiteY3" fmla="*/ 194 h 1049"/>
                <a:gd name="connsiteX4" fmla="*/ 152 w 2984"/>
                <a:gd name="connsiteY4" fmla="*/ 27 h 1049"/>
                <a:gd name="connsiteX5" fmla="*/ 488 w 2984"/>
                <a:gd name="connsiteY5" fmla="*/ 31 h 1049"/>
                <a:gd name="connsiteX6" fmla="*/ 833 w 2984"/>
                <a:gd name="connsiteY6" fmla="*/ 108 h 1049"/>
                <a:gd name="connsiteX7" fmla="*/ 1160 w 2984"/>
                <a:gd name="connsiteY7" fmla="*/ 203 h 1049"/>
                <a:gd name="connsiteX8" fmla="*/ 1715 w 2984"/>
                <a:gd name="connsiteY8" fmla="*/ 431 h 1049"/>
                <a:gd name="connsiteX9" fmla="*/ 2251 w 2984"/>
                <a:gd name="connsiteY9" fmla="*/ 694 h 1049"/>
                <a:gd name="connsiteX10" fmla="*/ 2720 w 2984"/>
                <a:gd name="connsiteY10" fmla="*/ 964 h 1049"/>
                <a:gd name="connsiteX11" fmla="*/ 2662 w 2984"/>
                <a:gd name="connsiteY11" fmla="*/ 986 h 1049"/>
                <a:gd name="connsiteX12" fmla="*/ 786 w 2984"/>
                <a:gd name="connsiteY12" fmla="*/ 588 h 1049"/>
                <a:gd name="connsiteX0" fmla="*/ 786 w 2938"/>
                <a:gd name="connsiteY0" fmla="*/ 588 h 1039"/>
                <a:gd name="connsiteX1" fmla="*/ 384 w 2938"/>
                <a:gd name="connsiteY1" fmla="*/ 487 h 1039"/>
                <a:gd name="connsiteX2" fmla="*/ 188 w 2938"/>
                <a:gd name="connsiteY2" fmla="*/ 412 h 1039"/>
                <a:gd name="connsiteX3" fmla="*/ 6 w 2938"/>
                <a:gd name="connsiteY3" fmla="*/ 194 h 1039"/>
                <a:gd name="connsiteX4" fmla="*/ 152 w 2938"/>
                <a:gd name="connsiteY4" fmla="*/ 27 h 1039"/>
                <a:gd name="connsiteX5" fmla="*/ 488 w 2938"/>
                <a:gd name="connsiteY5" fmla="*/ 31 h 1039"/>
                <a:gd name="connsiteX6" fmla="*/ 833 w 2938"/>
                <a:gd name="connsiteY6" fmla="*/ 108 h 1039"/>
                <a:gd name="connsiteX7" fmla="*/ 1160 w 2938"/>
                <a:gd name="connsiteY7" fmla="*/ 203 h 1039"/>
                <a:gd name="connsiteX8" fmla="*/ 1715 w 2938"/>
                <a:gd name="connsiteY8" fmla="*/ 431 h 1039"/>
                <a:gd name="connsiteX9" fmla="*/ 2251 w 2938"/>
                <a:gd name="connsiteY9" fmla="*/ 694 h 1039"/>
                <a:gd name="connsiteX10" fmla="*/ 2720 w 2938"/>
                <a:gd name="connsiteY10" fmla="*/ 964 h 1039"/>
                <a:gd name="connsiteX11" fmla="*/ 2662 w 2938"/>
                <a:gd name="connsiteY11" fmla="*/ 986 h 1039"/>
                <a:gd name="connsiteX12" fmla="*/ 1066 w 2938"/>
                <a:gd name="connsiteY12" fmla="*/ 647 h 1039"/>
                <a:gd name="connsiteX13" fmla="*/ 786 w 2938"/>
                <a:gd name="connsiteY13" fmla="*/ 588 h 1039"/>
                <a:gd name="connsiteX0" fmla="*/ 786 w 2842"/>
                <a:gd name="connsiteY0" fmla="*/ 588 h 1019"/>
                <a:gd name="connsiteX1" fmla="*/ 384 w 2842"/>
                <a:gd name="connsiteY1" fmla="*/ 487 h 1019"/>
                <a:gd name="connsiteX2" fmla="*/ 188 w 2842"/>
                <a:gd name="connsiteY2" fmla="*/ 412 h 1019"/>
                <a:gd name="connsiteX3" fmla="*/ 6 w 2842"/>
                <a:gd name="connsiteY3" fmla="*/ 194 h 1019"/>
                <a:gd name="connsiteX4" fmla="*/ 152 w 2842"/>
                <a:gd name="connsiteY4" fmla="*/ 27 h 1019"/>
                <a:gd name="connsiteX5" fmla="*/ 488 w 2842"/>
                <a:gd name="connsiteY5" fmla="*/ 31 h 1019"/>
                <a:gd name="connsiteX6" fmla="*/ 833 w 2842"/>
                <a:gd name="connsiteY6" fmla="*/ 108 h 1019"/>
                <a:gd name="connsiteX7" fmla="*/ 1160 w 2842"/>
                <a:gd name="connsiteY7" fmla="*/ 203 h 1019"/>
                <a:gd name="connsiteX8" fmla="*/ 1715 w 2842"/>
                <a:gd name="connsiteY8" fmla="*/ 431 h 1019"/>
                <a:gd name="connsiteX9" fmla="*/ 2251 w 2842"/>
                <a:gd name="connsiteY9" fmla="*/ 694 h 1019"/>
                <a:gd name="connsiteX10" fmla="*/ 2720 w 2842"/>
                <a:gd name="connsiteY10" fmla="*/ 964 h 1019"/>
                <a:gd name="connsiteX11" fmla="*/ 2662 w 2842"/>
                <a:gd name="connsiteY11" fmla="*/ 986 h 1019"/>
                <a:gd name="connsiteX12" fmla="*/ 1642 w 2842"/>
                <a:gd name="connsiteY12" fmla="*/ 764 h 1019"/>
                <a:gd name="connsiteX13" fmla="*/ 1066 w 2842"/>
                <a:gd name="connsiteY13" fmla="*/ 647 h 1019"/>
                <a:gd name="connsiteX14" fmla="*/ 786 w 2842"/>
                <a:gd name="connsiteY14" fmla="*/ 588 h 1019"/>
                <a:gd name="connsiteX0" fmla="*/ 786 w 2788"/>
                <a:gd name="connsiteY0" fmla="*/ 588 h 1013"/>
                <a:gd name="connsiteX1" fmla="*/ 384 w 2788"/>
                <a:gd name="connsiteY1" fmla="*/ 487 h 1013"/>
                <a:gd name="connsiteX2" fmla="*/ 188 w 2788"/>
                <a:gd name="connsiteY2" fmla="*/ 412 h 1013"/>
                <a:gd name="connsiteX3" fmla="*/ 6 w 2788"/>
                <a:gd name="connsiteY3" fmla="*/ 194 h 1013"/>
                <a:gd name="connsiteX4" fmla="*/ 152 w 2788"/>
                <a:gd name="connsiteY4" fmla="*/ 27 h 1013"/>
                <a:gd name="connsiteX5" fmla="*/ 488 w 2788"/>
                <a:gd name="connsiteY5" fmla="*/ 31 h 1013"/>
                <a:gd name="connsiteX6" fmla="*/ 833 w 2788"/>
                <a:gd name="connsiteY6" fmla="*/ 108 h 1013"/>
                <a:gd name="connsiteX7" fmla="*/ 1160 w 2788"/>
                <a:gd name="connsiteY7" fmla="*/ 203 h 1013"/>
                <a:gd name="connsiteX8" fmla="*/ 1715 w 2788"/>
                <a:gd name="connsiteY8" fmla="*/ 431 h 1013"/>
                <a:gd name="connsiteX9" fmla="*/ 2251 w 2788"/>
                <a:gd name="connsiteY9" fmla="*/ 694 h 1013"/>
                <a:gd name="connsiteX10" fmla="*/ 2720 w 2788"/>
                <a:gd name="connsiteY10" fmla="*/ 964 h 1013"/>
                <a:gd name="connsiteX11" fmla="*/ 2662 w 2788"/>
                <a:gd name="connsiteY11" fmla="*/ 986 h 1013"/>
                <a:gd name="connsiteX12" fmla="*/ 2221 w 2788"/>
                <a:gd name="connsiteY12" fmla="*/ 889 h 1013"/>
                <a:gd name="connsiteX13" fmla="*/ 1642 w 2788"/>
                <a:gd name="connsiteY13" fmla="*/ 764 h 1013"/>
                <a:gd name="connsiteX14" fmla="*/ 1066 w 2788"/>
                <a:gd name="connsiteY14" fmla="*/ 647 h 1013"/>
                <a:gd name="connsiteX15" fmla="*/ 786 w 2788"/>
                <a:gd name="connsiteY15" fmla="*/ 588 h 1013"/>
                <a:gd name="connsiteX0" fmla="*/ 793 w 2795"/>
                <a:gd name="connsiteY0" fmla="*/ 588 h 1013"/>
                <a:gd name="connsiteX1" fmla="*/ 391 w 2795"/>
                <a:gd name="connsiteY1" fmla="*/ 487 h 1013"/>
                <a:gd name="connsiteX2" fmla="*/ 83 w 2795"/>
                <a:gd name="connsiteY2" fmla="*/ 322 h 1013"/>
                <a:gd name="connsiteX3" fmla="*/ 13 w 2795"/>
                <a:gd name="connsiteY3" fmla="*/ 194 h 1013"/>
                <a:gd name="connsiteX4" fmla="*/ 159 w 2795"/>
                <a:gd name="connsiteY4" fmla="*/ 27 h 1013"/>
                <a:gd name="connsiteX5" fmla="*/ 495 w 2795"/>
                <a:gd name="connsiteY5" fmla="*/ 31 h 1013"/>
                <a:gd name="connsiteX6" fmla="*/ 840 w 2795"/>
                <a:gd name="connsiteY6" fmla="*/ 108 h 1013"/>
                <a:gd name="connsiteX7" fmla="*/ 1167 w 2795"/>
                <a:gd name="connsiteY7" fmla="*/ 203 h 1013"/>
                <a:gd name="connsiteX8" fmla="*/ 1722 w 2795"/>
                <a:gd name="connsiteY8" fmla="*/ 431 h 1013"/>
                <a:gd name="connsiteX9" fmla="*/ 2258 w 2795"/>
                <a:gd name="connsiteY9" fmla="*/ 694 h 1013"/>
                <a:gd name="connsiteX10" fmla="*/ 2727 w 2795"/>
                <a:gd name="connsiteY10" fmla="*/ 964 h 1013"/>
                <a:gd name="connsiteX11" fmla="*/ 2669 w 2795"/>
                <a:gd name="connsiteY11" fmla="*/ 986 h 1013"/>
                <a:gd name="connsiteX12" fmla="*/ 2228 w 2795"/>
                <a:gd name="connsiteY12" fmla="*/ 889 h 1013"/>
                <a:gd name="connsiteX13" fmla="*/ 1649 w 2795"/>
                <a:gd name="connsiteY13" fmla="*/ 764 h 1013"/>
                <a:gd name="connsiteX14" fmla="*/ 1073 w 2795"/>
                <a:gd name="connsiteY14" fmla="*/ 647 h 1013"/>
                <a:gd name="connsiteX15" fmla="*/ 793 w 2795"/>
                <a:gd name="connsiteY15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81 w 2793"/>
                <a:gd name="connsiteY2" fmla="*/ 322 h 1013"/>
                <a:gd name="connsiteX3" fmla="*/ 88 w 2793"/>
                <a:gd name="connsiteY3" fmla="*/ 365 h 1013"/>
                <a:gd name="connsiteX4" fmla="*/ 11 w 2793"/>
                <a:gd name="connsiteY4" fmla="*/ 194 h 1013"/>
                <a:gd name="connsiteX5" fmla="*/ 157 w 2793"/>
                <a:gd name="connsiteY5" fmla="*/ 27 h 1013"/>
                <a:gd name="connsiteX6" fmla="*/ 493 w 2793"/>
                <a:gd name="connsiteY6" fmla="*/ 31 h 1013"/>
                <a:gd name="connsiteX7" fmla="*/ 838 w 2793"/>
                <a:gd name="connsiteY7" fmla="*/ 108 h 1013"/>
                <a:gd name="connsiteX8" fmla="*/ 1165 w 2793"/>
                <a:gd name="connsiteY8" fmla="*/ 203 h 1013"/>
                <a:gd name="connsiteX9" fmla="*/ 1720 w 2793"/>
                <a:gd name="connsiteY9" fmla="*/ 431 h 1013"/>
                <a:gd name="connsiteX10" fmla="*/ 2256 w 2793"/>
                <a:gd name="connsiteY10" fmla="*/ 694 h 1013"/>
                <a:gd name="connsiteX11" fmla="*/ 2725 w 2793"/>
                <a:gd name="connsiteY11" fmla="*/ 964 h 1013"/>
                <a:gd name="connsiteX12" fmla="*/ 2667 w 2793"/>
                <a:gd name="connsiteY12" fmla="*/ 986 h 1013"/>
                <a:gd name="connsiteX13" fmla="*/ 2226 w 2793"/>
                <a:gd name="connsiteY13" fmla="*/ 889 h 1013"/>
                <a:gd name="connsiteX14" fmla="*/ 1647 w 2793"/>
                <a:gd name="connsiteY14" fmla="*/ 764 h 1013"/>
                <a:gd name="connsiteX15" fmla="*/ 1071 w 2793"/>
                <a:gd name="connsiteY15" fmla="*/ 647 h 1013"/>
                <a:gd name="connsiteX16" fmla="*/ 791 w 2793"/>
                <a:gd name="connsiteY16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91 w 2793"/>
                <a:gd name="connsiteY15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389 w 2793"/>
                <a:gd name="connsiteY2" fmla="*/ 508 h 1013"/>
                <a:gd name="connsiteX3" fmla="*/ 88 w 2793"/>
                <a:gd name="connsiteY3" fmla="*/ 365 h 1013"/>
                <a:gd name="connsiteX4" fmla="*/ 11 w 2793"/>
                <a:gd name="connsiteY4" fmla="*/ 194 h 1013"/>
                <a:gd name="connsiteX5" fmla="*/ 157 w 2793"/>
                <a:gd name="connsiteY5" fmla="*/ 27 h 1013"/>
                <a:gd name="connsiteX6" fmla="*/ 493 w 2793"/>
                <a:gd name="connsiteY6" fmla="*/ 31 h 1013"/>
                <a:gd name="connsiteX7" fmla="*/ 838 w 2793"/>
                <a:gd name="connsiteY7" fmla="*/ 108 h 1013"/>
                <a:gd name="connsiteX8" fmla="*/ 1165 w 2793"/>
                <a:gd name="connsiteY8" fmla="*/ 203 h 1013"/>
                <a:gd name="connsiteX9" fmla="*/ 1720 w 2793"/>
                <a:gd name="connsiteY9" fmla="*/ 431 h 1013"/>
                <a:gd name="connsiteX10" fmla="*/ 2256 w 2793"/>
                <a:gd name="connsiteY10" fmla="*/ 694 h 1013"/>
                <a:gd name="connsiteX11" fmla="*/ 2725 w 2793"/>
                <a:gd name="connsiteY11" fmla="*/ 964 h 1013"/>
                <a:gd name="connsiteX12" fmla="*/ 2667 w 2793"/>
                <a:gd name="connsiteY12" fmla="*/ 986 h 1013"/>
                <a:gd name="connsiteX13" fmla="*/ 2226 w 2793"/>
                <a:gd name="connsiteY13" fmla="*/ 889 h 1013"/>
                <a:gd name="connsiteX14" fmla="*/ 1647 w 2793"/>
                <a:gd name="connsiteY14" fmla="*/ 764 h 1013"/>
                <a:gd name="connsiteX15" fmla="*/ 1071 w 2793"/>
                <a:gd name="connsiteY15" fmla="*/ 647 h 1013"/>
                <a:gd name="connsiteX16" fmla="*/ 791 w 2793"/>
                <a:gd name="connsiteY16" fmla="*/ 588 h 1013"/>
                <a:gd name="connsiteX0" fmla="*/ 791 w 2793"/>
                <a:gd name="connsiteY0" fmla="*/ 58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91 w 2793"/>
                <a:gd name="connsiteY15" fmla="*/ 58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651 w 2793"/>
                <a:gd name="connsiteY14" fmla="*/ 801 h 1013"/>
                <a:gd name="connsiteX15" fmla="*/ 1092 w 2793"/>
                <a:gd name="connsiteY15" fmla="*/ 684 h 1013"/>
                <a:gd name="connsiteX16" fmla="*/ 787 w 2793"/>
                <a:gd name="connsiteY16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51 w 2793"/>
                <a:gd name="connsiteY13" fmla="*/ 801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06 w 2793"/>
                <a:gd name="connsiteY12" fmla="*/ 905 h 1013"/>
                <a:gd name="connsiteX13" fmla="*/ 1651 w 2793"/>
                <a:gd name="connsiteY13" fmla="*/ 801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808"/>
                <a:gd name="connsiteY0" fmla="*/ 608 h 1024"/>
                <a:gd name="connsiteX1" fmla="*/ 389 w 2808"/>
                <a:gd name="connsiteY1" fmla="*/ 508 h 1024"/>
                <a:gd name="connsiteX2" fmla="*/ 88 w 2808"/>
                <a:gd name="connsiteY2" fmla="*/ 365 h 1024"/>
                <a:gd name="connsiteX3" fmla="*/ 11 w 2808"/>
                <a:gd name="connsiteY3" fmla="*/ 194 h 1024"/>
                <a:gd name="connsiteX4" fmla="*/ 157 w 2808"/>
                <a:gd name="connsiteY4" fmla="*/ 27 h 1024"/>
                <a:gd name="connsiteX5" fmla="*/ 493 w 2808"/>
                <a:gd name="connsiteY5" fmla="*/ 31 h 1024"/>
                <a:gd name="connsiteX6" fmla="*/ 838 w 2808"/>
                <a:gd name="connsiteY6" fmla="*/ 108 h 1024"/>
                <a:gd name="connsiteX7" fmla="*/ 1165 w 2808"/>
                <a:gd name="connsiteY7" fmla="*/ 203 h 1024"/>
                <a:gd name="connsiteX8" fmla="*/ 1720 w 2808"/>
                <a:gd name="connsiteY8" fmla="*/ 431 h 1024"/>
                <a:gd name="connsiteX9" fmla="*/ 2256 w 2808"/>
                <a:gd name="connsiteY9" fmla="*/ 694 h 1024"/>
                <a:gd name="connsiteX10" fmla="*/ 2725 w 2808"/>
                <a:gd name="connsiteY10" fmla="*/ 964 h 1024"/>
                <a:gd name="connsiteX11" fmla="*/ 2722 w 2808"/>
                <a:gd name="connsiteY11" fmla="*/ 1014 h 1024"/>
                <a:gd name="connsiteX12" fmla="*/ 2206 w 2808"/>
                <a:gd name="connsiteY12" fmla="*/ 905 h 1024"/>
                <a:gd name="connsiteX13" fmla="*/ 1651 w 2808"/>
                <a:gd name="connsiteY13" fmla="*/ 801 h 1024"/>
                <a:gd name="connsiteX14" fmla="*/ 1092 w 2808"/>
                <a:gd name="connsiteY14" fmla="*/ 684 h 1024"/>
                <a:gd name="connsiteX15" fmla="*/ 787 w 2808"/>
                <a:gd name="connsiteY15" fmla="*/ 608 h 1024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51 w 2806"/>
                <a:gd name="connsiteY13" fmla="*/ 801 h 1017"/>
                <a:gd name="connsiteX14" fmla="*/ 1092 w 2806"/>
                <a:gd name="connsiteY14" fmla="*/ 684 h 1017"/>
                <a:gd name="connsiteX15" fmla="*/ 787 w 2806"/>
                <a:gd name="connsiteY15" fmla="*/ 608 h 1017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39 w 2806"/>
                <a:gd name="connsiteY13" fmla="*/ 839 h 1017"/>
                <a:gd name="connsiteX14" fmla="*/ 1092 w 2806"/>
                <a:gd name="connsiteY14" fmla="*/ 684 h 1017"/>
                <a:gd name="connsiteX15" fmla="*/ 787 w 2806"/>
                <a:gd name="connsiteY15" fmla="*/ 608 h 1017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39 w 2806"/>
                <a:gd name="connsiteY13" fmla="*/ 839 h 1017"/>
                <a:gd name="connsiteX14" fmla="*/ 1092 w 2806"/>
                <a:gd name="connsiteY14" fmla="*/ 684 h 1017"/>
                <a:gd name="connsiteX15" fmla="*/ 1114 w 2806"/>
                <a:gd name="connsiteY15" fmla="*/ 730 h 1017"/>
                <a:gd name="connsiteX16" fmla="*/ 787 w 2806"/>
                <a:gd name="connsiteY16" fmla="*/ 608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50 w 2806"/>
                <a:gd name="connsiteY15" fmla="*/ 742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1114 w 2806"/>
                <a:gd name="connsiteY0" fmla="*/ 730 h 1017"/>
                <a:gd name="connsiteX1" fmla="*/ 773 w 2806"/>
                <a:gd name="connsiteY1" fmla="*/ 654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13" fmla="*/ 378 w 2795"/>
                <a:gd name="connsiteY13" fmla="*/ 508 h 1017"/>
                <a:gd name="connsiteX14" fmla="*/ 135 w 2795"/>
                <a:gd name="connsiteY14" fmla="*/ 423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13" fmla="*/ 378 w 2795"/>
                <a:gd name="connsiteY13" fmla="*/ 508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0" fmla="*/ 0 w 2714"/>
                <a:gd name="connsiteY0" fmla="*/ 194 h 964"/>
                <a:gd name="connsiteX1" fmla="*/ 146 w 2714"/>
                <a:gd name="connsiteY1" fmla="*/ 27 h 964"/>
                <a:gd name="connsiteX2" fmla="*/ 482 w 2714"/>
                <a:gd name="connsiteY2" fmla="*/ 31 h 964"/>
                <a:gd name="connsiteX3" fmla="*/ 827 w 2714"/>
                <a:gd name="connsiteY3" fmla="*/ 108 h 964"/>
                <a:gd name="connsiteX4" fmla="*/ 1154 w 2714"/>
                <a:gd name="connsiteY4" fmla="*/ 203 h 964"/>
                <a:gd name="connsiteX5" fmla="*/ 1709 w 2714"/>
                <a:gd name="connsiteY5" fmla="*/ 431 h 964"/>
                <a:gd name="connsiteX6" fmla="*/ 2245 w 2714"/>
                <a:gd name="connsiteY6" fmla="*/ 694 h 964"/>
                <a:gd name="connsiteX7" fmla="*/ 2714 w 2714"/>
                <a:gd name="connsiteY7" fmla="*/ 964 h 964"/>
                <a:gd name="connsiteX0" fmla="*/ 0 w 2760"/>
                <a:gd name="connsiteY0" fmla="*/ 178 h 962"/>
                <a:gd name="connsiteX1" fmla="*/ 192 w 2760"/>
                <a:gd name="connsiteY1" fmla="*/ 25 h 962"/>
                <a:gd name="connsiteX2" fmla="*/ 528 w 2760"/>
                <a:gd name="connsiteY2" fmla="*/ 29 h 962"/>
                <a:gd name="connsiteX3" fmla="*/ 873 w 2760"/>
                <a:gd name="connsiteY3" fmla="*/ 106 h 962"/>
                <a:gd name="connsiteX4" fmla="*/ 1200 w 2760"/>
                <a:gd name="connsiteY4" fmla="*/ 201 h 962"/>
                <a:gd name="connsiteX5" fmla="*/ 1755 w 2760"/>
                <a:gd name="connsiteY5" fmla="*/ 429 h 962"/>
                <a:gd name="connsiteX6" fmla="*/ 2291 w 2760"/>
                <a:gd name="connsiteY6" fmla="*/ 692 h 962"/>
                <a:gd name="connsiteX7" fmla="*/ 2760 w 2760"/>
                <a:gd name="connsiteY7" fmla="*/ 962 h 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0" h="962">
                  <a:moveTo>
                    <a:pt x="0" y="178"/>
                  </a:moveTo>
                  <a:cubicBezTo>
                    <a:pt x="11" y="122"/>
                    <a:pt x="104" y="50"/>
                    <a:pt x="192" y="25"/>
                  </a:cubicBezTo>
                  <a:cubicBezTo>
                    <a:pt x="280" y="0"/>
                    <a:pt x="415" y="16"/>
                    <a:pt x="528" y="29"/>
                  </a:cubicBezTo>
                  <a:cubicBezTo>
                    <a:pt x="642" y="43"/>
                    <a:pt x="869" y="105"/>
                    <a:pt x="873" y="106"/>
                  </a:cubicBezTo>
                  <a:cubicBezTo>
                    <a:pt x="877" y="103"/>
                    <a:pt x="1053" y="147"/>
                    <a:pt x="1200" y="201"/>
                  </a:cubicBezTo>
                  <a:cubicBezTo>
                    <a:pt x="1347" y="255"/>
                    <a:pt x="1573" y="347"/>
                    <a:pt x="1755" y="429"/>
                  </a:cubicBezTo>
                  <a:cubicBezTo>
                    <a:pt x="1937" y="511"/>
                    <a:pt x="2124" y="603"/>
                    <a:pt x="2291" y="692"/>
                  </a:cubicBezTo>
                  <a:cubicBezTo>
                    <a:pt x="2458" y="781"/>
                    <a:pt x="2682" y="909"/>
                    <a:pt x="2760" y="962"/>
                  </a:cubicBezTo>
                </a:path>
              </a:pathLst>
            </a:custGeom>
            <a:gradFill rotWithShape="0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0" scaled="1"/>
            </a:gradFill>
            <a:ln w="3175" cmpd="sng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fr-FR"/>
            </a:p>
          </p:txBody>
        </p:sp>
      </p:grpSp>
      <p:sp>
        <p:nvSpPr>
          <p:cNvPr id="58" name="Text Box 52"/>
          <p:cNvSpPr txBox="1">
            <a:spLocks noChangeArrowheads="1"/>
          </p:cNvSpPr>
          <p:nvPr/>
        </p:nvSpPr>
        <p:spPr bwMode="auto">
          <a:xfrm>
            <a:off x="571500" y="3543300"/>
            <a:ext cx="19619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0" dirty="0">
                <a:solidFill>
                  <a:srgbClr val="008000"/>
                </a:solidFill>
                <a:latin typeface="Trebuchet MS"/>
                <a:cs typeface="Trebuchet MS"/>
              </a:rPr>
              <a:t>Vent Relatif</a:t>
            </a:r>
          </a:p>
        </p:txBody>
      </p:sp>
      <p:sp>
        <p:nvSpPr>
          <p:cNvPr id="59" name="AutoShape 205"/>
          <p:cNvSpPr>
            <a:spLocks noChangeArrowheads="1"/>
          </p:cNvSpPr>
          <p:nvPr/>
        </p:nvSpPr>
        <p:spPr bwMode="auto">
          <a:xfrm>
            <a:off x="7239000" y="3409950"/>
            <a:ext cx="1054100" cy="554550"/>
          </a:xfrm>
          <a:prstGeom prst="notchedRightArrow">
            <a:avLst>
              <a:gd name="adj1" fmla="val 55000"/>
              <a:gd name="adj2" fmla="val 69889"/>
            </a:avLst>
          </a:prstGeom>
          <a:gradFill rotWithShape="0">
            <a:gsLst>
              <a:gs pos="22000">
                <a:srgbClr val="80AAF9"/>
              </a:gs>
              <a:gs pos="62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0" name="Text Box 204"/>
          <p:cNvSpPr txBox="1">
            <a:spLocks noChangeArrowheads="1"/>
          </p:cNvSpPr>
          <p:nvPr/>
        </p:nvSpPr>
        <p:spPr bwMode="auto">
          <a:xfrm>
            <a:off x="7499350" y="3517901"/>
            <a:ext cx="806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600" b="0" dirty="0" smtClean="0">
                <a:solidFill>
                  <a:schemeClr val="tx2"/>
                </a:solidFill>
                <a:latin typeface="Trebuchet MS"/>
                <a:cs typeface="Trebuchet MS"/>
              </a:rPr>
              <a:t>5 %</a:t>
            </a:r>
            <a:endParaRPr lang="fr-FR" sz="1600" b="0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sp>
        <p:nvSpPr>
          <p:cNvPr id="32" name="Oval 24"/>
          <p:cNvSpPr>
            <a:spLocks noChangeAspect="1" noChangeArrowheads="1"/>
          </p:cNvSpPr>
          <p:nvPr/>
        </p:nvSpPr>
        <p:spPr bwMode="auto">
          <a:xfrm>
            <a:off x="2555873" y="3328169"/>
            <a:ext cx="176266" cy="17626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33" name="Oval 24"/>
          <p:cNvSpPr>
            <a:spLocks noChangeAspect="1" noChangeArrowheads="1"/>
          </p:cNvSpPr>
          <p:nvPr/>
        </p:nvSpPr>
        <p:spPr bwMode="auto">
          <a:xfrm>
            <a:off x="2543173" y="2286769"/>
            <a:ext cx="176266" cy="176262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 dirty="0">
              <a:latin typeface="Arial" charset="0"/>
            </a:endParaRPr>
          </a:p>
        </p:txBody>
      </p:sp>
      <p:grpSp>
        <p:nvGrpSpPr>
          <p:cNvPr id="42" name="Grouper 41"/>
          <p:cNvGrpSpPr/>
          <p:nvPr/>
        </p:nvGrpSpPr>
        <p:grpSpPr>
          <a:xfrm>
            <a:off x="381000" y="5524501"/>
            <a:ext cx="8382000" cy="344999"/>
            <a:chOff x="381000" y="5651501"/>
            <a:chExt cx="8382000" cy="344999"/>
          </a:xfrm>
        </p:grpSpPr>
        <p:sp>
          <p:nvSpPr>
            <p:cNvPr id="40" name="ZoneTexte 39"/>
            <p:cNvSpPr txBox="1"/>
            <p:nvPr/>
          </p:nvSpPr>
          <p:spPr>
            <a:xfrm>
              <a:off x="381000" y="5651501"/>
              <a:ext cx="8382000" cy="3449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ct val="0"/>
                </a:spcBef>
                <a:spcAft>
                  <a:spcPts val="1200"/>
                </a:spcAft>
                <a:defRPr/>
              </a:pPr>
              <a:r>
                <a:rPr lang="fr-FR" sz="1400" b="0" dirty="0" smtClean="0">
                  <a:latin typeface="Trebuchet MS"/>
                  <a:cs typeface="Trebuchet MS"/>
                </a:rPr>
                <a:t>Vitesse de la particule      plus élevée </a:t>
              </a:r>
              <a:r>
                <a:rPr lang="fr-FR" sz="1400" b="0" dirty="0" smtClean="0">
                  <a:latin typeface="Wingdings"/>
                  <a:ea typeface="Wingdings"/>
                  <a:cs typeface="Wingdings"/>
                </a:rPr>
                <a:t></a:t>
              </a:r>
              <a:r>
                <a:rPr lang="fr-FR" sz="1400" b="0" dirty="0" smtClean="0">
                  <a:ln w="11430"/>
                  <a:latin typeface="Trebuchet MS"/>
                  <a:ea typeface="+mj-ea"/>
                  <a:cs typeface="Trebuchet MS"/>
                </a:rPr>
                <a:t> Pression plus faible </a:t>
              </a:r>
              <a:r>
                <a:rPr lang="fr-FR" sz="1400" b="0" dirty="0" smtClean="0">
                  <a:ln w="11430"/>
                  <a:latin typeface="Wingdings"/>
                  <a:ea typeface="Wingdings"/>
                  <a:cs typeface="Wingdings"/>
                </a:rPr>
                <a:t></a:t>
              </a:r>
              <a:r>
                <a:rPr lang="fr-FR" sz="1400" b="0" dirty="0" smtClean="0">
                  <a:ln w="11430"/>
                  <a:latin typeface="Trebuchet MS"/>
                  <a:ea typeface="+mj-ea"/>
                  <a:cs typeface="Trebuchet MS"/>
                </a:rPr>
                <a:t> Portance</a:t>
              </a:r>
              <a:endParaRPr lang="fr-FR" sz="1400" b="0" dirty="0">
                <a:ln w="11430"/>
                <a:latin typeface="Trebuchet MS"/>
                <a:ea typeface="+mj-ea"/>
                <a:cs typeface="Trebuchet MS"/>
              </a:endParaRPr>
            </a:p>
          </p:txBody>
        </p:sp>
        <p:sp>
          <p:nvSpPr>
            <p:cNvPr id="41" name="Oval 24"/>
            <p:cNvSpPr>
              <a:spLocks noChangeAspect="1" noChangeArrowheads="1"/>
            </p:cNvSpPr>
            <p:nvPr/>
          </p:nvSpPr>
          <p:spPr bwMode="auto">
            <a:xfrm>
              <a:off x="3495673" y="5753869"/>
              <a:ext cx="176266" cy="1762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fr-FR" sz="1800" b="0" dirty="0">
                <a:latin typeface="Arial" charset="0"/>
              </a:endParaRPr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381000" y="5943601"/>
            <a:ext cx="8382000" cy="344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 smtClean="0">
                <a:ln w="11430"/>
                <a:latin typeface="Trebuchet MS"/>
                <a:ea typeface="+mj-ea"/>
                <a:cs typeface="Trebuchet MS"/>
              </a:rPr>
              <a:t>Cette force est obtenue par </a:t>
            </a:r>
            <a:r>
              <a:rPr lang="fr-FR" sz="1400" dirty="0" smtClean="0">
                <a:ln w="11430"/>
                <a:latin typeface="Trebuchet MS"/>
                <a:ea typeface="+mj-ea"/>
                <a:cs typeface="Trebuchet MS"/>
              </a:rPr>
              <a:t>effet venturi</a:t>
            </a:r>
            <a:r>
              <a:rPr lang="fr-FR" sz="1400" b="0" dirty="0" smtClean="0">
                <a:ln w="11430"/>
                <a:latin typeface="Trebuchet MS"/>
                <a:ea typeface="+mj-ea"/>
                <a:cs typeface="Trebuchet MS"/>
              </a:rPr>
              <a:t>.</a:t>
            </a:r>
            <a:endParaRPr lang="fr-FR" sz="1400" b="0" dirty="0">
              <a:ln w="11430"/>
              <a:latin typeface="Trebuchet MS"/>
              <a:ea typeface="+mj-ea"/>
              <a:cs typeface="Trebuchet MS"/>
            </a:endParaRPr>
          </a:p>
        </p:txBody>
      </p:sp>
      <p:grpSp>
        <p:nvGrpSpPr>
          <p:cNvPr id="48" name="Grouper 47"/>
          <p:cNvGrpSpPr/>
          <p:nvPr/>
        </p:nvGrpSpPr>
        <p:grpSpPr>
          <a:xfrm>
            <a:off x="3467100" y="1181101"/>
            <a:ext cx="1562100" cy="1981199"/>
            <a:chOff x="3416300" y="1231901"/>
            <a:chExt cx="1562100" cy="1981199"/>
          </a:xfrm>
        </p:grpSpPr>
        <p:sp>
          <p:nvSpPr>
            <p:cNvPr id="46" name="Flèche droite rayée 45"/>
            <p:cNvSpPr/>
            <p:nvPr/>
          </p:nvSpPr>
          <p:spPr>
            <a:xfrm rot="16200000">
              <a:off x="3378200" y="2146300"/>
              <a:ext cx="1638300" cy="495300"/>
            </a:xfrm>
            <a:prstGeom prst="stripedRightArrow">
              <a:avLst>
                <a:gd name="adj1" fmla="val 63151"/>
                <a:gd name="adj2" fmla="val 78166"/>
              </a:avLst>
            </a:prstGeom>
            <a:gradFill flip="none" rotWithShape="1">
              <a:gsLst>
                <a:gs pos="58000">
                  <a:srgbClr val="80AAF9">
                    <a:alpha val="66000"/>
                  </a:srgbClr>
                </a:gs>
                <a:gs pos="35000">
                  <a:srgbClr val="CC0000">
                    <a:alpha val="66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3416300" y="1231901"/>
              <a:ext cx="1562100" cy="344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ct val="0"/>
                </a:spcBef>
                <a:spcAft>
                  <a:spcPts val="1200"/>
                </a:spcAft>
                <a:defRPr/>
              </a:pPr>
              <a:r>
                <a:rPr lang="fr-FR" sz="16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Portance</a:t>
              </a:r>
              <a:endParaRPr lang="fr-FR" sz="1600" b="0" dirty="0">
                <a:ln w="11430"/>
                <a:solidFill>
                  <a:srgbClr val="000000"/>
                </a:solidFill>
                <a:latin typeface="Candara"/>
                <a:ea typeface="+mj-ea"/>
                <a:cs typeface="Candara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2896062" y="226368"/>
            <a:ext cx="33518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Résistance de l’air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599124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0.52361 -0.00186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-1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C 0.02049 -0.01158 0.04132 -0.02269 0.05955 -0.02986 C 0.07778 -0.03704 0.09566 -0.04005 0.1092 -0.04283 C 0.12257 -0.0456 0.12969 -0.0456 0.14045 -0.04653 C 0.15104 -0.04746 0.15886 -0.04838 0.17292 -0.04838 C 0.18716 -0.04815 0.20504 -0.04722 0.22552 -0.04468 C 0.24584 -0.04213 0.27222 -0.03796 0.29497 -0.03357 C 0.31788 -0.02917 0.34045 -0.02315 0.3632 -0.01875 C 0.38577 -0.01435 0.41111 -0.01065 0.43125 -0.00764 C 0.45122 -0.00463 0.46754 -0.00209 0.48368 -0.00023 C 0.49983 0.00162 0.51372 0.00254 0.52778 0.00347 " pathEditMode="relative" rAng="0" ptsTypes="aaaaaaaaaaA">
                                      <p:cBhvr>
                                        <p:cTn id="4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0" y="-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  <p:bldP spid="60" grpId="0"/>
      <p:bldP spid="32" grpId="0" animBg="1"/>
      <p:bldP spid="32" grpId="1" animBg="1"/>
      <p:bldP spid="33" grpId="0" animBg="1"/>
      <p:bldP spid="33" grpId="1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à coins arrondis 19"/>
          <p:cNvSpPr/>
          <p:nvPr/>
        </p:nvSpPr>
        <p:spPr>
          <a:xfrm>
            <a:off x="1333500" y="2743200"/>
            <a:ext cx="5791200" cy="393700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676400" y="1365250"/>
            <a:ext cx="5791200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et </a:t>
            </a: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notions</a:t>
            </a:r>
            <a:endParaRPr lang="fr-FR" sz="200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Résistance de l’air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Effet venturi et loi de Bernoulli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Eléments indispensables au vol</a:t>
            </a:r>
            <a:endParaRPr lang="fr-FR" sz="200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85451" y="226368"/>
            <a:ext cx="3373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Trebuchet MS"/>
                <a:cs typeface="Trebuchet MS"/>
              </a:rPr>
              <a:t>AERODYNAMIQUE</a:t>
            </a:r>
          </a:p>
        </p:txBody>
      </p:sp>
    </p:spTree>
    <p:extLst>
      <p:ext uri="{BB962C8B-B14F-4D97-AF65-F5344CB8AC3E}">
        <p14:creationId xmlns:p14="http://schemas.microsoft.com/office/powerpoint/2010/main" val="2033464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utoShape 37"/>
          <p:cNvSpPr>
            <a:spLocks noChangeArrowheads="1"/>
          </p:cNvSpPr>
          <p:nvPr/>
        </p:nvSpPr>
        <p:spPr bwMode="auto">
          <a:xfrm rot="5400000">
            <a:off x="4337051" y="4349753"/>
            <a:ext cx="952498" cy="1447800"/>
          </a:xfrm>
          <a:prstGeom prst="can">
            <a:avLst>
              <a:gd name="adj" fmla="val 42000"/>
            </a:avLst>
          </a:prstGeom>
          <a:blipFill dpi="0" rotWithShape="0">
            <a:blip r:embed="rId2">
              <a:alphaModFix/>
            </a:blip>
            <a:srcRect/>
            <a:stretch>
              <a:fillRect/>
            </a:stretch>
          </a:blipFill>
          <a:ln>
            <a:solidFill>
              <a:srgbClr val="006C96"/>
            </a:solidFill>
          </a:ln>
          <a:effectLst/>
          <a:extLst/>
        </p:spPr>
        <p:txBody>
          <a:bodyPr wrap="none" anchor="ctr"/>
          <a:lstStyle/>
          <a:p>
            <a:endParaRPr lang="fr-FR" dirty="0">
              <a:ln>
                <a:solidFill>
                  <a:srgbClr val="006C96"/>
                </a:solidFill>
              </a:ln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rcRect b="35119"/>
          <a:stretch>
            <a:fillRect/>
          </a:stretch>
        </p:blipFill>
        <p:spPr>
          <a:xfrm flipH="1">
            <a:off x="311150" y="2825750"/>
            <a:ext cx="1993900" cy="1479550"/>
          </a:xfrm>
          <a:prstGeom prst="rect">
            <a:avLst/>
          </a:prstGeom>
        </p:spPr>
      </p:pic>
      <p:sp>
        <p:nvSpPr>
          <p:cNvPr id="34853" name="AutoShape 37"/>
          <p:cNvSpPr>
            <a:spLocks noChangeArrowheads="1"/>
          </p:cNvSpPr>
          <p:nvPr/>
        </p:nvSpPr>
        <p:spPr bwMode="auto">
          <a:xfrm rot="5400000">
            <a:off x="1198562" y="4360876"/>
            <a:ext cx="1565275" cy="1447800"/>
          </a:xfrm>
          <a:prstGeom prst="can">
            <a:avLst>
              <a:gd name="adj" fmla="val 40351"/>
            </a:avLst>
          </a:prstGeom>
          <a:blipFill dpi="0" rotWithShape="0">
            <a:blip r:embed="rId2">
              <a:alphaModFix/>
            </a:blip>
            <a:srcRect/>
            <a:stretch>
              <a:fillRect/>
            </a:stretch>
          </a:blipFill>
          <a:ln>
            <a:solidFill>
              <a:srgbClr val="006C96"/>
            </a:solidFill>
          </a:ln>
          <a:effectLst/>
          <a:extLst/>
        </p:spPr>
        <p:txBody>
          <a:bodyPr wrap="none" anchor="ctr"/>
          <a:lstStyle/>
          <a:p>
            <a:endParaRPr lang="fr-FR" dirty="0">
              <a:ln>
                <a:solidFill>
                  <a:srgbClr val="006C96"/>
                </a:solidFill>
              </a:ln>
            </a:endParaRPr>
          </a:p>
        </p:txBody>
      </p:sp>
      <p:sp>
        <p:nvSpPr>
          <p:cNvPr id="34920" name="Text Box 104"/>
          <p:cNvSpPr txBox="1">
            <a:spLocks noChangeArrowheads="1"/>
          </p:cNvSpPr>
          <p:nvPr/>
        </p:nvSpPr>
        <p:spPr bwMode="auto">
          <a:xfrm>
            <a:off x="2787650" y="2095500"/>
            <a:ext cx="3594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b="0" dirty="0" smtClean="0">
                <a:solidFill>
                  <a:srgbClr val="CC0000"/>
                </a:solidFill>
                <a:latin typeface="Candara"/>
                <a:cs typeface="Candara"/>
              </a:rPr>
              <a:t>S1</a:t>
            </a:r>
            <a:r>
              <a:rPr lang="fr-FR" sz="1800" b="0" dirty="0" smtClean="0">
                <a:solidFill>
                  <a:schemeClr val="accent2"/>
                </a:solidFill>
                <a:latin typeface="Candara"/>
                <a:cs typeface="Candara"/>
              </a:rPr>
              <a:t> </a:t>
            </a:r>
            <a:r>
              <a:rPr lang="fr-FR" sz="1800" b="0" dirty="0">
                <a:latin typeface="Candara"/>
                <a:cs typeface="Candara"/>
              </a:rPr>
              <a:t>x </a:t>
            </a:r>
            <a:r>
              <a:rPr lang="fr-FR" sz="1800" b="0" dirty="0">
                <a:solidFill>
                  <a:srgbClr val="CC0000"/>
                </a:solidFill>
                <a:latin typeface="Candara"/>
                <a:cs typeface="Candara"/>
              </a:rPr>
              <a:t>V1</a:t>
            </a:r>
            <a:r>
              <a:rPr lang="fr-FR" sz="1800" b="0" dirty="0">
                <a:latin typeface="Candara"/>
                <a:cs typeface="Candara"/>
              </a:rPr>
              <a:t> = </a:t>
            </a:r>
            <a:r>
              <a:rPr lang="fr-FR" sz="1800" b="0" dirty="0">
                <a:solidFill>
                  <a:srgbClr val="008000"/>
                </a:solidFill>
                <a:latin typeface="Candara"/>
                <a:cs typeface="Candara"/>
              </a:rPr>
              <a:t>S2</a:t>
            </a:r>
            <a:r>
              <a:rPr lang="fr-FR" sz="1800" b="0" dirty="0">
                <a:latin typeface="Candara"/>
                <a:cs typeface="Candara"/>
              </a:rPr>
              <a:t> x </a:t>
            </a:r>
            <a:r>
              <a:rPr lang="fr-FR" sz="1800" b="0" dirty="0">
                <a:solidFill>
                  <a:srgbClr val="008000"/>
                </a:solidFill>
                <a:latin typeface="Candara"/>
                <a:cs typeface="Candara"/>
              </a:rPr>
              <a:t>V2</a:t>
            </a:r>
            <a:r>
              <a:rPr lang="fr-FR" sz="1800" b="0" dirty="0">
                <a:latin typeface="Candara"/>
                <a:cs typeface="Candara"/>
              </a:rPr>
              <a:t> = débit</a:t>
            </a:r>
          </a:p>
        </p:txBody>
      </p:sp>
      <p:sp>
        <p:nvSpPr>
          <p:cNvPr id="29" name="Text Box 104"/>
          <p:cNvSpPr txBox="1">
            <a:spLocks noChangeArrowheads="1"/>
          </p:cNvSpPr>
          <p:nvPr/>
        </p:nvSpPr>
        <p:spPr bwMode="auto">
          <a:xfrm>
            <a:off x="215900" y="3695700"/>
            <a:ext cx="1562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1800" dirty="0" smtClean="0">
                <a:solidFill>
                  <a:schemeClr val="bg1"/>
                </a:solidFill>
                <a:effectLst>
                  <a:glow rad="228600">
                    <a:schemeClr val="accent2">
                      <a:alpha val="75000"/>
                    </a:schemeClr>
                  </a:glow>
                </a:effectLst>
                <a:latin typeface="Candara"/>
                <a:cs typeface="Candara"/>
              </a:rPr>
              <a:t>Débit </a:t>
            </a:r>
          </a:p>
          <a:p>
            <a:pPr algn="ctr">
              <a:spcBef>
                <a:spcPts val="0"/>
              </a:spcBef>
            </a:pPr>
            <a:r>
              <a:rPr lang="fr-FR" sz="1800" dirty="0" smtClean="0">
                <a:solidFill>
                  <a:srgbClr val="FFFFFF"/>
                </a:solidFill>
                <a:effectLst>
                  <a:glow rad="228600">
                    <a:schemeClr val="accent2">
                      <a:alpha val="75000"/>
                    </a:schemeClr>
                  </a:glow>
                </a:effectLst>
                <a:latin typeface="Candara"/>
                <a:cs typeface="Candara"/>
              </a:rPr>
              <a:t>constant</a:t>
            </a:r>
            <a:endParaRPr lang="fr-FR" sz="1800" dirty="0">
              <a:solidFill>
                <a:srgbClr val="FFFFFF"/>
              </a:solidFill>
              <a:effectLst>
                <a:glow rad="228600">
                  <a:schemeClr val="accent2">
                    <a:alpha val="75000"/>
                  </a:schemeClr>
                </a:glow>
              </a:effectLst>
              <a:latin typeface="Candara"/>
              <a:cs typeface="Candar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74800" y="3860800"/>
            <a:ext cx="215900" cy="44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fr-FR" b="0" dirty="0" smtClean="0">
              <a:latin typeface="Candara"/>
              <a:cs typeface="Candara"/>
            </a:endParaRPr>
          </a:p>
        </p:txBody>
      </p:sp>
      <p:grpSp>
        <p:nvGrpSpPr>
          <p:cNvPr id="28" name="Grouper 27"/>
          <p:cNvGrpSpPr/>
          <p:nvPr/>
        </p:nvGrpSpPr>
        <p:grpSpPr>
          <a:xfrm>
            <a:off x="1250421" y="3844923"/>
            <a:ext cx="5822651" cy="2012954"/>
            <a:chOff x="1263121" y="3695700"/>
            <a:chExt cx="5822651" cy="2012954"/>
          </a:xfrm>
          <a:solidFill>
            <a:schemeClr val="bg1">
              <a:lumMod val="85000"/>
            </a:schemeClr>
          </a:solidFill>
        </p:grpSpPr>
        <p:grpSp>
          <p:nvGrpSpPr>
            <p:cNvPr id="34823" name="Group 7"/>
            <p:cNvGrpSpPr>
              <a:grpSpLocks/>
            </p:cNvGrpSpPr>
            <p:nvPr/>
          </p:nvGrpSpPr>
          <p:grpSpPr bwMode="auto">
            <a:xfrm rot="5400000">
              <a:off x="3391809" y="2014691"/>
              <a:ext cx="1565275" cy="5822651"/>
              <a:chOff x="1200" y="162"/>
              <a:chExt cx="720" cy="2910"/>
            </a:xfrm>
            <a:grpFill/>
          </p:grpSpPr>
          <p:sp>
            <p:nvSpPr>
              <p:cNvPr id="34824" name="AutoShape 8"/>
              <p:cNvSpPr>
                <a:spLocks noChangeArrowheads="1"/>
              </p:cNvSpPr>
              <p:nvPr/>
            </p:nvSpPr>
            <p:spPr bwMode="auto">
              <a:xfrm>
                <a:off x="1200" y="1440"/>
                <a:ext cx="720" cy="1632"/>
              </a:xfrm>
              <a:prstGeom prst="can">
                <a:avLst>
                  <a:gd name="adj" fmla="val 38680"/>
                </a:avLst>
              </a:prstGeom>
              <a:solidFill>
                <a:schemeClr val="bg1">
                  <a:lumMod val="95000"/>
                  <a:alpha val="35000"/>
                </a:schemeClr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34825" name="AutoShape 9"/>
              <p:cNvSpPr>
                <a:spLocks noChangeArrowheads="1"/>
              </p:cNvSpPr>
              <p:nvPr/>
            </p:nvSpPr>
            <p:spPr bwMode="auto">
              <a:xfrm>
                <a:off x="1338" y="162"/>
                <a:ext cx="445" cy="1502"/>
              </a:xfrm>
              <a:prstGeom prst="can">
                <a:avLst>
                  <a:gd name="adj" fmla="val 39286"/>
                </a:avLst>
              </a:prstGeom>
              <a:solidFill>
                <a:srgbClr val="F2F2F2">
                  <a:alpha val="35000"/>
                </a:srgbClr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cxnSp>
          <p:nvCxnSpPr>
            <p:cNvPr id="27" name="Connecteur droit 26"/>
            <p:cNvCxnSpPr/>
            <p:nvPr/>
          </p:nvCxnSpPr>
          <p:spPr>
            <a:xfrm flipH="1">
              <a:off x="1536701" y="4140200"/>
              <a:ext cx="277198" cy="0"/>
            </a:xfrm>
            <a:prstGeom prst="line">
              <a:avLst/>
            </a:prstGeom>
            <a:grp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rot="16200000" flipH="1">
              <a:off x="1320801" y="3924300"/>
              <a:ext cx="457199" cy="0"/>
            </a:xfrm>
            <a:prstGeom prst="line">
              <a:avLst/>
            </a:prstGeom>
            <a:grpFill/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rot="16200000" flipH="1">
              <a:off x="1574802" y="3937001"/>
              <a:ext cx="457199" cy="0"/>
            </a:xfrm>
            <a:prstGeom prst="line">
              <a:avLst/>
            </a:prstGeom>
            <a:grpFill/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er 39"/>
          <p:cNvGrpSpPr/>
          <p:nvPr/>
        </p:nvGrpSpPr>
        <p:grpSpPr>
          <a:xfrm>
            <a:off x="2399250" y="4699000"/>
            <a:ext cx="674150" cy="369332"/>
            <a:chOff x="2335750" y="4508500"/>
            <a:chExt cx="674150" cy="369332"/>
          </a:xfrm>
        </p:grpSpPr>
        <p:cxnSp>
          <p:nvCxnSpPr>
            <p:cNvPr id="37" name="Connecteur droit avec flèche 36"/>
            <p:cNvCxnSpPr/>
            <p:nvPr/>
          </p:nvCxnSpPr>
          <p:spPr>
            <a:xfrm flipV="1">
              <a:off x="2335750" y="4864100"/>
              <a:ext cx="674150" cy="0"/>
            </a:xfrm>
            <a:prstGeom prst="straightConnector1">
              <a:avLst/>
            </a:prstGeom>
            <a:ln w="22225" cap="flat" cmpd="sng" algn="ctr">
              <a:solidFill>
                <a:srgbClr val="CC0000"/>
              </a:solidFill>
              <a:prstDash val="solid"/>
              <a:round/>
              <a:headEnd type="oval" w="sm" len="sm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/>
            <p:cNvSpPr txBox="1"/>
            <p:nvPr/>
          </p:nvSpPr>
          <p:spPr>
            <a:xfrm>
              <a:off x="2413000" y="4508500"/>
              <a:ext cx="4445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800" b="0" dirty="0" smtClean="0">
                  <a:solidFill>
                    <a:srgbClr val="CC0000"/>
                  </a:solidFill>
                  <a:latin typeface="Candara"/>
                  <a:cs typeface="Candara"/>
                </a:rPr>
                <a:t>V1</a:t>
              </a:r>
              <a:endParaRPr lang="fr-FR" sz="1800" b="0" dirty="0">
                <a:solidFill>
                  <a:srgbClr val="CC0000"/>
                </a:solidFill>
                <a:latin typeface="Candara"/>
                <a:cs typeface="Candara"/>
              </a:endParaRPr>
            </a:p>
          </p:txBody>
        </p:sp>
      </p:grpSp>
      <p:grpSp>
        <p:nvGrpSpPr>
          <p:cNvPr id="47" name="Grouper 44"/>
          <p:cNvGrpSpPr/>
          <p:nvPr/>
        </p:nvGrpSpPr>
        <p:grpSpPr>
          <a:xfrm>
            <a:off x="4800600" y="4607999"/>
            <a:ext cx="444500" cy="1323933"/>
            <a:chOff x="4800600" y="4379399"/>
            <a:chExt cx="444500" cy="1323933"/>
          </a:xfrm>
        </p:grpSpPr>
        <p:cxnSp>
          <p:nvCxnSpPr>
            <p:cNvPr id="48" name="Connecteur droit avec flèche 47"/>
            <p:cNvCxnSpPr/>
            <p:nvPr/>
          </p:nvCxnSpPr>
          <p:spPr>
            <a:xfrm rot="16200000" flipH="1">
              <a:off x="4504573" y="4853226"/>
              <a:ext cx="948695" cy="1041"/>
            </a:xfrm>
            <a:prstGeom prst="straightConnector1">
              <a:avLst/>
            </a:prstGeom>
            <a:ln w="22225" cap="flat" cmpd="sng" algn="ctr">
              <a:solidFill>
                <a:srgbClr val="008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ZoneTexte 48"/>
            <p:cNvSpPr txBox="1"/>
            <p:nvPr/>
          </p:nvSpPr>
          <p:spPr>
            <a:xfrm>
              <a:off x="4800600" y="5334000"/>
              <a:ext cx="4445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800" b="0" dirty="0" smtClean="0">
                  <a:solidFill>
                    <a:srgbClr val="008000"/>
                  </a:solidFill>
                  <a:latin typeface="Candara"/>
                  <a:cs typeface="Candara"/>
                </a:rPr>
                <a:t>S2</a:t>
              </a:r>
              <a:endParaRPr lang="fr-FR" sz="1800" b="0" dirty="0">
                <a:solidFill>
                  <a:srgbClr val="008000"/>
                </a:solidFill>
                <a:latin typeface="Candara"/>
                <a:cs typeface="Candara"/>
              </a:endParaRPr>
            </a:p>
          </p:txBody>
        </p:sp>
      </p:grpSp>
      <p:grpSp>
        <p:nvGrpSpPr>
          <p:cNvPr id="44" name="Grouper 43"/>
          <p:cNvGrpSpPr/>
          <p:nvPr/>
        </p:nvGrpSpPr>
        <p:grpSpPr>
          <a:xfrm>
            <a:off x="2197100" y="4292600"/>
            <a:ext cx="444500" cy="1982232"/>
            <a:chOff x="2908300" y="4051300"/>
            <a:chExt cx="444500" cy="1982232"/>
          </a:xfrm>
        </p:grpSpPr>
        <p:cxnSp>
          <p:nvCxnSpPr>
            <p:cNvPr id="31" name="Connecteur droit avec flèche 30"/>
            <p:cNvCxnSpPr/>
            <p:nvPr/>
          </p:nvCxnSpPr>
          <p:spPr>
            <a:xfrm rot="5400000">
              <a:off x="2323050" y="4839750"/>
              <a:ext cx="1576900" cy="0"/>
            </a:xfrm>
            <a:prstGeom prst="straightConnector1">
              <a:avLst/>
            </a:prstGeom>
            <a:ln w="22225" cap="flat" cmpd="sng" algn="ctr">
              <a:solidFill>
                <a:srgbClr val="CC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2908300" y="5664200"/>
              <a:ext cx="4445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800" b="0" dirty="0" smtClean="0">
                  <a:solidFill>
                    <a:srgbClr val="CC0000"/>
                  </a:solidFill>
                  <a:latin typeface="Candara"/>
                  <a:cs typeface="Candara"/>
                </a:rPr>
                <a:t>S1</a:t>
              </a:r>
              <a:endParaRPr lang="fr-FR" sz="1800" b="0" dirty="0">
                <a:solidFill>
                  <a:srgbClr val="CC0000"/>
                </a:solidFill>
                <a:latin typeface="Candara"/>
                <a:cs typeface="Candara"/>
              </a:endParaRPr>
            </a:p>
          </p:txBody>
        </p:sp>
      </p:grpSp>
      <p:grpSp>
        <p:nvGrpSpPr>
          <p:cNvPr id="50" name="Grouper 40"/>
          <p:cNvGrpSpPr/>
          <p:nvPr/>
        </p:nvGrpSpPr>
        <p:grpSpPr>
          <a:xfrm>
            <a:off x="4977347" y="4699000"/>
            <a:ext cx="1286143" cy="381000"/>
            <a:chOff x="2335747" y="4483100"/>
            <a:chExt cx="1286143" cy="381000"/>
          </a:xfrm>
        </p:grpSpPr>
        <p:cxnSp>
          <p:nvCxnSpPr>
            <p:cNvPr id="51" name="Connecteur droit avec flèche 50"/>
            <p:cNvCxnSpPr/>
            <p:nvPr/>
          </p:nvCxnSpPr>
          <p:spPr>
            <a:xfrm flipV="1">
              <a:off x="2335747" y="4864100"/>
              <a:ext cx="1286143" cy="0"/>
            </a:xfrm>
            <a:prstGeom prst="straightConnector1">
              <a:avLst/>
            </a:prstGeom>
            <a:ln w="22225" cap="flat" cmpd="sng" algn="ctr">
              <a:solidFill>
                <a:srgbClr val="008000"/>
              </a:solidFill>
              <a:prstDash val="solid"/>
              <a:round/>
              <a:headEnd type="oval" w="sm" len="sm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/>
            <p:cNvSpPr txBox="1"/>
            <p:nvPr/>
          </p:nvSpPr>
          <p:spPr>
            <a:xfrm>
              <a:off x="2540000" y="4483100"/>
              <a:ext cx="4445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800" b="0" dirty="0" smtClean="0">
                  <a:solidFill>
                    <a:srgbClr val="008000"/>
                  </a:solidFill>
                  <a:latin typeface="Candara"/>
                  <a:cs typeface="Candara"/>
                </a:rPr>
                <a:t>V2</a:t>
              </a:r>
              <a:endParaRPr lang="fr-FR" sz="1800" b="0" dirty="0">
                <a:solidFill>
                  <a:srgbClr val="008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1207703" y="1016001"/>
            <a:ext cx="6753993" cy="344999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600" b="0" dirty="0" smtClean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Lorsque la vitesse d’un fluide augmente, sa pression diminue</a:t>
            </a:r>
            <a:endParaRPr lang="fr-FR" sz="1600" b="0" dirty="0">
              <a:ln w="11430"/>
              <a:solidFill>
                <a:srgbClr val="D12A39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340000" y="1661601"/>
            <a:ext cx="4489399" cy="34499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600" b="0" dirty="0" smtClean="0">
                <a:ln w="11430"/>
                <a:solidFill>
                  <a:schemeClr val="bg1"/>
                </a:solidFill>
                <a:latin typeface="Trebuchet MS"/>
                <a:ea typeface="+mj-ea"/>
                <a:cs typeface="Trebuchet MS"/>
              </a:rPr>
              <a:t>1/ Relation section / vitesse d’écoulement</a:t>
            </a:r>
            <a:endParaRPr lang="fr-FR" sz="1600" b="0" dirty="0">
              <a:ln w="11430"/>
              <a:solidFill>
                <a:schemeClr val="bg1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25931" y="213668"/>
            <a:ext cx="429213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Effet venturi et loi de Bernoulli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055768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19861 -0.00185 " pathEditMode="relative" ptsTypes="AA">
                                      <p:cBhvr>
                                        <p:cTn id="35" dur="2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11111E-6 3.7037E-7 L 0.16667 3.7037E-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34853" grpId="0" animBg="1"/>
      <p:bldP spid="34853" grpId="1" animBg="1"/>
      <p:bldP spid="34853" grpId="2" animBg="1"/>
      <p:bldP spid="34920" grpId="0"/>
      <p:bldP spid="29" grpId="0"/>
      <p:bldP spid="36" grpId="0" animBg="1"/>
      <p:bldP spid="33" grpId="0" animBg="1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à coins arrondis 19"/>
          <p:cNvSpPr/>
          <p:nvPr/>
        </p:nvSpPr>
        <p:spPr>
          <a:xfrm>
            <a:off x="1346200" y="1409700"/>
            <a:ext cx="5791200" cy="393700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676400" y="1365250"/>
            <a:ext cx="5791200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et </a:t>
            </a: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notions</a:t>
            </a:r>
            <a:endParaRPr lang="fr-FR" sz="200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Résistance de l’air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Effet venturi et loi de Bernoulli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Eléments indispensables au vol</a:t>
            </a:r>
            <a:endParaRPr lang="fr-FR" sz="200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85451" y="226368"/>
            <a:ext cx="3373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Trebuchet MS"/>
                <a:cs typeface="Trebuchet MS"/>
              </a:rPr>
              <a:t>AERODYNAMIQUE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utoShape 37"/>
          <p:cNvSpPr>
            <a:spLocks noChangeArrowheads="1"/>
          </p:cNvSpPr>
          <p:nvPr/>
        </p:nvSpPr>
        <p:spPr bwMode="auto">
          <a:xfrm rot="5400000">
            <a:off x="4337051" y="4349753"/>
            <a:ext cx="952498" cy="1447800"/>
          </a:xfrm>
          <a:prstGeom prst="can">
            <a:avLst>
              <a:gd name="adj" fmla="val 42000"/>
            </a:avLst>
          </a:prstGeom>
          <a:blipFill dpi="0" rotWithShape="0">
            <a:blip r:embed="rId2">
              <a:alphaModFix/>
            </a:blip>
            <a:srcRect/>
            <a:stretch>
              <a:fillRect/>
            </a:stretch>
          </a:blipFill>
          <a:ln>
            <a:solidFill>
              <a:srgbClr val="006C96"/>
            </a:solidFill>
          </a:ln>
          <a:effectLst/>
          <a:extLst/>
        </p:spPr>
        <p:txBody>
          <a:bodyPr wrap="none" anchor="ctr"/>
          <a:lstStyle/>
          <a:p>
            <a:endParaRPr lang="fr-FR" dirty="0">
              <a:ln>
                <a:solidFill>
                  <a:srgbClr val="006C96"/>
                </a:solidFill>
              </a:ln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rcRect b="35119"/>
          <a:stretch>
            <a:fillRect/>
          </a:stretch>
        </p:blipFill>
        <p:spPr>
          <a:xfrm flipH="1">
            <a:off x="311150" y="2825750"/>
            <a:ext cx="1993900" cy="1479550"/>
          </a:xfrm>
          <a:prstGeom prst="rect">
            <a:avLst/>
          </a:prstGeom>
        </p:spPr>
      </p:pic>
      <p:sp>
        <p:nvSpPr>
          <p:cNvPr id="34853" name="AutoShape 37"/>
          <p:cNvSpPr>
            <a:spLocks noChangeArrowheads="1"/>
          </p:cNvSpPr>
          <p:nvPr/>
        </p:nvSpPr>
        <p:spPr bwMode="auto">
          <a:xfrm rot="5400000">
            <a:off x="1198562" y="4360876"/>
            <a:ext cx="1565275" cy="1447800"/>
          </a:xfrm>
          <a:prstGeom prst="can">
            <a:avLst>
              <a:gd name="adj" fmla="val 40351"/>
            </a:avLst>
          </a:prstGeom>
          <a:blipFill dpi="0" rotWithShape="0">
            <a:blip r:embed="rId2">
              <a:alphaModFix/>
            </a:blip>
            <a:srcRect/>
            <a:stretch>
              <a:fillRect/>
            </a:stretch>
          </a:blipFill>
          <a:ln>
            <a:solidFill>
              <a:srgbClr val="006C96"/>
            </a:solidFill>
          </a:ln>
          <a:effectLst/>
          <a:extLst/>
        </p:spPr>
        <p:txBody>
          <a:bodyPr wrap="none" anchor="ctr"/>
          <a:lstStyle/>
          <a:p>
            <a:endParaRPr lang="fr-FR" dirty="0">
              <a:ln>
                <a:solidFill>
                  <a:srgbClr val="006C96"/>
                </a:solidFill>
              </a:ln>
            </a:endParaRPr>
          </a:p>
        </p:txBody>
      </p:sp>
      <p:sp>
        <p:nvSpPr>
          <p:cNvPr id="29" name="Text Box 104"/>
          <p:cNvSpPr txBox="1">
            <a:spLocks noChangeArrowheads="1"/>
          </p:cNvSpPr>
          <p:nvPr/>
        </p:nvSpPr>
        <p:spPr bwMode="auto">
          <a:xfrm>
            <a:off x="215900" y="3695700"/>
            <a:ext cx="1562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1800" dirty="0" smtClean="0">
                <a:solidFill>
                  <a:schemeClr val="bg1"/>
                </a:solidFill>
                <a:effectLst>
                  <a:glow rad="228600">
                    <a:schemeClr val="accent2">
                      <a:alpha val="75000"/>
                    </a:schemeClr>
                  </a:glow>
                </a:effectLst>
                <a:latin typeface="Candara"/>
                <a:cs typeface="Candara"/>
              </a:rPr>
              <a:t>Débit </a:t>
            </a:r>
          </a:p>
          <a:p>
            <a:pPr algn="ctr">
              <a:spcBef>
                <a:spcPts val="0"/>
              </a:spcBef>
            </a:pPr>
            <a:r>
              <a:rPr lang="fr-FR" sz="1800" dirty="0" smtClean="0">
                <a:solidFill>
                  <a:srgbClr val="FFFFFF"/>
                </a:solidFill>
                <a:effectLst>
                  <a:glow rad="228600">
                    <a:schemeClr val="accent2">
                      <a:alpha val="75000"/>
                    </a:schemeClr>
                  </a:glow>
                </a:effectLst>
                <a:latin typeface="Candara"/>
                <a:cs typeface="Candara"/>
              </a:rPr>
              <a:t>constant</a:t>
            </a:r>
            <a:endParaRPr lang="fr-FR" sz="1800" dirty="0">
              <a:solidFill>
                <a:srgbClr val="FFFFFF"/>
              </a:solidFill>
              <a:effectLst>
                <a:glow rad="228600">
                  <a:schemeClr val="accent2">
                    <a:alpha val="75000"/>
                  </a:schemeClr>
                </a:glow>
              </a:effectLst>
              <a:latin typeface="Candara"/>
              <a:cs typeface="Candar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74800" y="3860800"/>
            <a:ext cx="215900" cy="44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fr-FR" b="0" dirty="0" smtClean="0">
              <a:latin typeface="Candara"/>
              <a:cs typeface="Candara"/>
            </a:endParaRPr>
          </a:p>
        </p:txBody>
      </p:sp>
      <p:grpSp>
        <p:nvGrpSpPr>
          <p:cNvPr id="2" name="Grouper 27"/>
          <p:cNvGrpSpPr/>
          <p:nvPr/>
        </p:nvGrpSpPr>
        <p:grpSpPr>
          <a:xfrm>
            <a:off x="1250421" y="3844923"/>
            <a:ext cx="5822651" cy="2012954"/>
            <a:chOff x="1263121" y="3695700"/>
            <a:chExt cx="5822651" cy="2012954"/>
          </a:xfrm>
          <a:solidFill>
            <a:schemeClr val="bg1">
              <a:lumMod val="85000"/>
            </a:schemeClr>
          </a:solidFill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 rot="5400000">
              <a:off x="3391809" y="2014691"/>
              <a:ext cx="1565275" cy="5822651"/>
              <a:chOff x="1200" y="162"/>
              <a:chExt cx="720" cy="2910"/>
            </a:xfrm>
            <a:grpFill/>
          </p:grpSpPr>
          <p:sp>
            <p:nvSpPr>
              <p:cNvPr id="34824" name="AutoShape 8"/>
              <p:cNvSpPr>
                <a:spLocks noChangeArrowheads="1"/>
              </p:cNvSpPr>
              <p:nvPr/>
            </p:nvSpPr>
            <p:spPr bwMode="auto">
              <a:xfrm>
                <a:off x="1200" y="1440"/>
                <a:ext cx="720" cy="1632"/>
              </a:xfrm>
              <a:prstGeom prst="can">
                <a:avLst>
                  <a:gd name="adj" fmla="val 38680"/>
                </a:avLst>
              </a:prstGeom>
              <a:solidFill>
                <a:schemeClr val="bg1">
                  <a:lumMod val="95000"/>
                  <a:alpha val="35000"/>
                </a:schemeClr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34825" name="AutoShape 9"/>
              <p:cNvSpPr>
                <a:spLocks noChangeArrowheads="1"/>
              </p:cNvSpPr>
              <p:nvPr/>
            </p:nvSpPr>
            <p:spPr bwMode="auto">
              <a:xfrm>
                <a:off x="1338" y="162"/>
                <a:ext cx="445" cy="1502"/>
              </a:xfrm>
              <a:prstGeom prst="can">
                <a:avLst>
                  <a:gd name="adj" fmla="val 39286"/>
                </a:avLst>
              </a:prstGeom>
              <a:solidFill>
                <a:srgbClr val="F2F2F2">
                  <a:alpha val="35000"/>
                </a:srgbClr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cxnSp>
          <p:nvCxnSpPr>
            <p:cNvPr id="27" name="Connecteur droit 26"/>
            <p:cNvCxnSpPr/>
            <p:nvPr/>
          </p:nvCxnSpPr>
          <p:spPr>
            <a:xfrm flipH="1">
              <a:off x="1536701" y="4140200"/>
              <a:ext cx="277198" cy="0"/>
            </a:xfrm>
            <a:prstGeom prst="line">
              <a:avLst/>
            </a:prstGeom>
            <a:grp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rot="16200000" flipH="1">
              <a:off x="1320801" y="3924300"/>
              <a:ext cx="457199" cy="0"/>
            </a:xfrm>
            <a:prstGeom prst="line">
              <a:avLst/>
            </a:prstGeom>
            <a:grpFill/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rot="16200000" flipH="1">
              <a:off x="1574802" y="3937001"/>
              <a:ext cx="457199" cy="0"/>
            </a:xfrm>
            <a:prstGeom prst="line">
              <a:avLst/>
            </a:prstGeom>
            <a:grpFill/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r 39"/>
          <p:cNvGrpSpPr/>
          <p:nvPr/>
        </p:nvGrpSpPr>
        <p:grpSpPr>
          <a:xfrm>
            <a:off x="2399250" y="4699000"/>
            <a:ext cx="674150" cy="369332"/>
            <a:chOff x="2335750" y="4508500"/>
            <a:chExt cx="674150" cy="369332"/>
          </a:xfrm>
        </p:grpSpPr>
        <p:cxnSp>
          <p:nvCxnSpPr>
            <p:cNvPr id="37" name="Connecteur droit avec flèche 36"/>
            <p:cNvCxnSpPr/>
            <p:nvPr/>
          </p:nvCxnSpPr>
          <p:spPr>
            <a:xfrm flipV="1">
              <a:off x="2335750" y="4864100"/>
              <a:ext cx="674150" cy="0"/>
            </a:xfrm>
            <a:prstGeom prst="straightConnector1">
              <a:avLst/>
            </a:prstGeom>
            <a:ln w="22225" cap="flat" cmpd="sng" algn="ctr">
              <a:solidFill>
                <a:srgbClr val="CC0000"/>
              </a:solidFill>
              <a:prstDash val="solid"/>
              <a:round/>
              <a:headEnd type="oval" w="sm" len="sm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/>
            <p:cNvSpPr txBox="1"/>
            <p:nvPr/>
          </p:nvSpPr>
          <p:spPr>
            <a:xfrm>
              <a:off x="2413000" y="4508500"/>
              <a:ext cx="4445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800" b="0" dirty="0" smtClean="0">
                  <a:solidFill>
                    <a:srgbClr val="CC0000"/>
                  </a:solidFill>
                  <a:latin typeface="Candara"/>
                  <a:cs typeface="Candara"/>
                </a:rPr>
                <a:t>V1</a:t>
              </a:r>
              <a:endParaRPr lang="fr-FR" sz="1800" b="0" dirty="0">
                <a:solidFill>
                  <a:srgbClr val="CC0000"/>
                </a:solidFill>
                <a:latin typeface="Candara"/>
                <a:cs typeface="Candara"/>
              </a:endParaRPr>
            </a:p>
          </p:txBody>
        </p:sp>
      </p:grpSp>
      <p:grpSp>
        <p:nvGrpSpPr>
          <p:cNvPr id="5" name="Grouper 44"/>
          <p:cNvGrpSpPr/>
          <p:nvPr/>
        </p:nvGrpSpPr>
        <p:grpSpPr>
          <a:xfrm>
            <a:off x="4800600" y="4607999"/>
            <a:ext cx="444500" cy="1323933"/>
            <a:chOff x="4800600" y="4379399"/>
            <a:chExt cx="444500" cy="1323933"/>
          </a:xfrm>
        </p:grpSpPr>
        <p:cxnSp>
          <p:nvCxnSpPr>
            <p:cNvPr id="48" name="Connecteur droit avec flèche 47"/>
            <p:cNvCxnSpPr/>
            <p:nvPr/>
          </p:nvCxnSpPr>
          <p:spPr>
            <a:xfrm rot="16200000" flipH="1">
              <a:off x="4504573" y="4853226"/>
              <a:ext cx="948695" cy="1041"/>
            </a:xfrm>
            <a:prstGeom prst="straightConnector1">
              <a:avLst/>
            </a:prstGeom>
            <a:ln w="22225" cap="flat" cmpd="sng" algn="ctr">
              <a:solidFill>
                <a:srgbClr val="008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ZoneTexte 48"/>
            <p:cNvSpPr txBox="1"/>
            <p:nvPr/>
          </p:nvSpPr>
          <p:spPr>
            <a:xfrm>
              <a:off x="4800600" y="5334000"/>
              <a:ext cx="4445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800" b="0" dirty="0" smtClean="0">
                  <a:solidFill>
                    <a:srgbClr val="008000"/>
                  </a:solidFill>
                  <a:latin typeface="Candara"/>
                  <a:cs typeface="Candara"/>
                </a:rPr>
                <a:t>S2</a:t>
              </a:r>
              <a:endParaRPr lang="fr-FR" sz="1800" b="0" dirty="0">
                <a:solidFill>
                  <a:srgbClr val="008000"/>
                </a:solidFill>
                <a:latin typeface="Candara"/>
                <a:cs typeface="Candara"/>
              </a:endParaRPr>
            </a:p>
          </p:txBody>
        </p:sp>
      </p:grpSp>
      <p:grpSp>
        <p:nvGrpSpPr>
          <p:cNvPr id="6" name="Grouper 43"/>
          <p:cNvGrpSpPr/>
          <p:nvPr/>
        </p:nvGrpSpPr>
        <p:grpSpPr>
          <a:xfrm>
            <a:off x="2197100" y="4292600"/>
            <a:ext cx="444500" cy="1982232"/>
            <a:chOff x="2908300" y="4051300"/>
            <a:chExt cx="444500" cy="1982232"/>
          </a:xfrm>
        </p:grpSpPr>
        <p:cxnSp>
          <p:nvCxnSpPr>
            <p:cNvPr id="31" name="Connecteur droit avec flèche 30"/>
            <p:cNvCxnSpPr/>
            <p:nvPr/>
          </p:nvCxnSpPr>
          <p:spPr>
            <a:xfrm rot="5400000">
              <a:off x="2323050" y="4839750"/>
              <a:ext cx="1576900" cy="0"/>
            </a:xfrm>
            <a:prstGeom prst="straightConnector1">
              <a:avLst/>
            </a:prstGeom>
            <a:ln w="22225" cap="flat" cmpd="sng" algn="ctr">
              <a:solidFill>
                <a:srgbClr val="CC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2908300" y="5664200"/>
              <a:ext cx="4445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800" b="0" dirty="0" smtClean="0">
                  <a:solidFill>
                    <a:srgbClr val="CC0000"/>
                  </a:solidFill>
                  <a:latin typeface="Candara"/>
                  <a:cs typeface="Candara"/>
                </a:rPr>
                <a:t>S1</a:t>
              </a:r>
              <a:endParaRPr lang="fr-FR" sz="1800" b="0" dirty="0">
                <a:solidFill>
                  <a:srgbClr val="CC0000"/>
                </a:solidFill>
                <a:latin typeface="Candara"/>
                <a:cs typeface="Candara"/>
              </a:endParaRPr>
            </a:p>
          </p:txBody>
        </p:sp>
      </p:grpSp>
      <p:grpSp>
        <p:nvGrpSpPr>
          <p:cNvPr id="7" name="Grouper 40"/>
          <p:cNvGrpSpPr/>
          <p:nvPr/>
        </p:nvGrpSpPr>
        <p:grpSpPr>
          <a:xfrm>
            <a:off x="4977347" y="4699000"/>
            <a:ext cx="1286143" cy="381000"/>
            <a:chOff x="2335747" y="4483100"/>
            <a:chExt cx="1286143" cy="381000"/>
          </a:xfrm>
        </p:grpSpPr>
        <p:cxnSp>
          <p:nvCxnSpPr>
            <p:cNvPr id="51" name="Connecteur droit avec flèche 50"/>
            <p:cNvCxnSpPr/>
            <p:nvPr/>
          </p:nvCxnSpPr>
          <p:spPr>
            <a:xfrm flipV="1">
              <a:off x="2335747" y="4864100"/>
              <a:ext cx="1286143" cy="0"/>
            </a:xfrm>
            <a:prstGeom prst="straightConnector1">
              <a:avLst/>
            </a:prstGeom>
            <a:ln w="22225" cap="flat" cmpd="sng" algn="ctr">
              <a:solidFill>
                <a:srgbClr val="008000"/>
              </a:solidFill>
              <a:prstDash val="solid"/>
              <a:round/>
              <a:headEnd type="oval" w="sm" len="sm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/>
            <p:cNvSpPr txBox="1"/>
            <p:nvPr/>
          </p:nvSpPr>
          <p:spPr>
            <a:xfrm>
              <a:off x="2540000" y="4483100"/>
              <a:ext cx="4445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800" b="0" dirty="0" smtClean="0">
                  <a:solidFill>
                    <a:srgbClr val="008000"/>
                  </a:solidFill>
                  <a:latin typeface="Candara"/>
                  <a:cs typeface="Candara"/>
                </a:rPr>
                <a:t>V2</a:t>
              </a:r>
              <a:endParaRPr lang="fr-FR" sz="1800" b="0" dirty="0">
                <a:solidFill>
                  <a:srgbClr val="008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1207703" y="1016001"/>
            <a:ext cx="6753993" cy="344999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600" b="0" dirty="0" smtClean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Lorsque la vitesse d’un fluide augmente, sa pression diminue</a:t>
            </a:r>
            <a:endParaRPr lang="fr-FR" sz="1600" b="0" dirty="0">
              <a:ln w="11430"/>
              <a:solidFill>
                <a:srgbClr val="D12A39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1524000" y="4889500"/>
            <a:ext cx="4445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800" b="0" dirty="0">
                <a:solidFill>
                  <a:srgbClr val="CC0000"/>
                </a:solidFill>
                <a:latin typeface="Candara"/>
                <a:cs typeface="Candara"/>
              </a:rPr>
              <a:t>P</a:t>
            </a:r>
            <a:r>
              <a:rPr lang="fr-FR" sz="1800" b="0" dirty="0" smtClean="0">
                <a:solidFill>
                  <a:srgbClr val="CC0000"/>
                </a:solidFill>
                <a:latin typeface="Candara"/>
                <a:cs typeface="Candara"/>
              </a:rPr>
              <a:t>1</a:t>
            </a:r>
            <a:endParaRPr lang="fr-FR" sz="1800" b="0" dirty="0">
              <a:solidFill>
                <a:srgbClr val="CC0000"/>
              </a:solidFill>
              <a:latin typeface="Candara"/>
              <a:cs typeface="Candara"/>
            </a:endParaRPr>
          </a:p>
        </p:txBody>
      </p:sp>
      <p:grpSp>
        <p:nvGrpSpPr>
          <p:cNvPr id="8" name="Grouper 53"/>
          <p:cNvGrpSpPr/>
          <p:nvPr/>
        </p:nvGrpSpPr>
        <p:grpSpPr>
          <a:xfrm>
            <a:off x="1593326" y="4317999"/>
            <a:ext cx="342900" cy="508001"/>
            <a:chOff x="1593326" y="3428999"/>
            <a:chExt cx="342900" cy="508001"/>
          </a:xfrm>
        </p:grpSpPr>
        <p:cxnSp>
          <p:nvCxnSpPr>
            <p:cNvPr id="38" name="Connecteur droit avec flèche 37"/>
            <p:cNvCxnSpPr/>
            <p:nvPr/>
          </p:nvCxnSpPr>
          <p:spPr>
            <a:xfrm rot="16200000" flipV="1">
              <a:off x="1682226" y="3682999"/>
              <a:ext cx="508000" cy="0"/>
            </a:xfrm>
            <a:prstGeom prst="straightConnector1">
              <a:avLst/>
            </a:prstGeom>
            <a:ln w="22225" cap="flat" cmpd="sng" algn="ctr">
              <a:solidFill>
                <a:srgbClr val="CC0000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 rot="16200000" flipV="1">
              <a:off x="1339326" y="3683000"/>
              <a:ext cx="508000" cy="0"/>
            </a:xfrm>
            <a:prstGeom prst="straightConnector1">
              <a:avLst/>
            </a:prstGeom>
            <a:ln w="22225" cap="flat" cmpd="sng" algn="ctr">
              <a:solidFill>
                <a:srgbClr val="CC0000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r 54"/>
          <p:cNvGrpSpPr/>
          <p:nvPr/>
        </p:nvGrpSpPr>
        <p:grpSpPr>
          <a:xfrm>
            <a:off x="1606027" y="5346700"/>
            <a:ext cx="334398" cy="520700"/>
            <a:chOff x="1580626" y="4457700"/>
            <a:chExt cx="406400" cy="520700"/>
          </a:xfrm>
        </p:grpSpPr>
        <p:cxnSp>
          <p:nvCxnSpPr>
            <p:cNvPr id="45" name="Connecteur droit avec flèche 44"/>
            <p:cNvCxnSpPr/>
            <p:nvPr/>
          </p:nvCxnSpPr>
          <p:spPr>
            <a:xfrm rot="5400000">
              <a:off x="1326626" y="4711700"/>
              <a:ext cx="508000" cy="0"/>
            </a:xfrm>
            <a:prstGeom prst="straightConnector1">
              <a:avLst/>
            </a:prstGeom>
            <a:ln w="22225" cap="flat" cmpd="sng" algn="ctr">
              <a:solidFill>
                <a:srgbClr val="CC0000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 rot="5400000">
              <a:off x="1733026" y="4724400"/>
              <a:ext cx="508000" cy="0"/>
            </a:xfrm>
            <a:prstGeom prst="straightConnector1">
              <a:avLst/>
            </a:prstGeom>
            <a:ln w="22225" cap="flat" cmpd="sng" algn="ctr">
              <a:solidFill>
                <a:srgbClr val="CC0000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er 53"/>
          <p:cNvGrpSpPr/>
          <p:nvPr/>
        </p:nvGrpSpPr>
        <p:grpSpPr>
          <a:xfrm>
            <a:off x="4400550" y="4610099"/>
            <a:ext cx="342900" cy="304801"/>
            <a:chOff x="1593326" y="3428999"/>
            <a:chExt cx="342900" cy="508001"/>
          </a:xfrm>
        </p:grpSpPr>
        <p:cxnSp>
          <p:nvCxnSpPr>
            <p:cNvPr id="43" name="Connecteur droit avec flèche 42"/>
            <p:cNvCxnSpPr/>
            <p:nvPr/>
          </p:nvCxnSpPr>
          <p:spPr>
            <a:xfrm rot="16200000" flipV="1">
              <a:off x="1682226" y="3682999"/>
              <a:ext cx="508000" cy="0"/>
            </a:xfrm>
            <a:prstGeom prst="straightConnector1">
              <a:avLst/>
            </a:prstGeom>
            <a:ln w="2222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/>
            <p:nvPr/>
          </p:nvCxnSpPr>
          <p:spPr>
            <a:xfrm rot="16200000" flipV="1">
              <a:off x="1339326" y="3683000"/>
              <a:ext cx="508000" cy="0"/>
            </a:xfrm>
            <a:prstGeom prst="straightConnector1">
              <a:avLst/>
            </a:prstGeom>
            <a:ln w="2222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er 54"/>
          <p:cNvGrpSpPr/>
          <p:nvPr/>
        </p:nvGrpSpPr>
        <p:grpSpPr>
          <a:xfrm>
            <a:off x="4412200" y="5257803"/>
            <a:ext cx="334398" cy="304695"/>
            <a:chOff x="1580626" y="4457700"/>
            <a:chExt cx="406400" cy="520700"/>
          </a:xfrm>
        </p:grpSpPr>
        <p:cxnSp>
          <p:nvCxnSpPr>
            <p:cNvPr id="50" name="Connecteur droit avec flèche 49"/>
            <p:cNvCxnSpPr/>
            <p:nvPr/>
          </p:nvCxnSpPr>
          <p:spPr>
            <a:xfrm rot="5400000">
              <a:off x="1326626" y="4711700"/>
              <a:ext cx="508000" cy="0"/>
            </a:xfrm>
            <a:prstGeom prst="straightConnector1">
              <a:avLst/>
            </a:prstGeom>
            <a:ln w="2222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/>
            <p:cNvCxnSpPr/>
            <p:nvPr/>
          </p:nvCxnSpPr>
          <p:spPr>
            <a:xfrm rot="5400000">
              <a:off x="1733026" y="4724400"/>
              <a:ext cx="508000" cy="0"/>
            </a:xfrm>
            <a:prstGeom prst="straightConnector1">
              <a:avLst/>
            </a:prstGeom>
            <a:ln w="2222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ZoneTexte 54"/>
          <p:cNvSpPr txBox="1"/>
          <p:nvPr/>
        </p:nvSpPr>
        <p:spPr>
          <a:xfrm>
            <a:off x="4413250" y="4902200"/>
            <a:ext cx="4445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800" b="0" dirty="0" smtClean="0">
                <a:solidFill>
                  <a:srgbClr val="008000"/>
                </a:solidFill>
                <a:latin typeface="Candara"/>
                <a:cs typeface="Candara"/>
              </a:rPr>
              <a:t>P2</a:t>
            </a:r>
            <a:endParaRPr lang="fr-FR" sz="1800" b="0" dirty="0">
              <a:solidFill>
                <a:srgbClr val="008000"/>
              </a:solidFill>
              <a:latin typeface="Candara"/>
              <a:cs typeface="Candara"/>
            </a:endParaRPr>
          </a:p>
        </p:txBody>
      </p:sp>
      <p:sp>
        <p:nvSpPr>
          <p:cNvPr id="58" name="Text Box 104"/>
          <p:cNvSpPr txBox="1">
            <a:spLocks noChangeArrowheads="1"/>
          </p:cNvSpPr>
          <p:nvPr/>
        </p:nvSpPr>
        <p:spPr bwMode="auto">
          <a:xfrm>
            <a:off x="1866900" y="3046968"/>
            <a:ext cx="55245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0" dirty="0" smtClean="0">
                <a:latin typeface="Candara"/>
                <a:cs typeface="Candara"/>
              </a:rPr>
              <a:t>La pression statique qui s’applique sur la surface du corps, diminue si la vitesse du fluide augmente et inversement.</a:t>
            </a:r>
            <a:endParaRPr lang="fr-FR" sz="1600" b="0" dirty="0">
              <a:latin typeface="Candara"/>
              <a:cs typeface="Candara"/>
            </a:endParaRPr>
          </a:p>
        </p:txBody>
      </p:sp>
      <p:sp>
        <p:nvSpPr>
          <p:cNvPr id="59" name="Text Box 104"/>
          <p:cNvSpPr txBox="1">
            <a:spLocks noChangeArrowheads="1"/>
          </p:cNvSpPr>
          <p:nvPr/>
        </p:nvSpPr>
        <p:spPr bwMode="auto">
          <a:xfrm>
            <a:off x="2787650" y="2095500"/>
            <a:ext cx="3594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b="0" dirty="0" smtClean="0">
                <a:solidFill>
                  <a:srgbClr val="CC0000"/>
                </a:solidFill>
                <a:latin typeface="Candara"/>
                <a:cs typeface="Candara"/>
              </a:rPr>
              <a:t>S1</a:t>
            </a:r>
            <a:r>
              <a:rPr lang="fr-FR" sz="1800" b="0" dirty="0" smtClean="0">
                <a:solidFill>
                  <a:schemeClr val="accent2"/>
                </a:solidFill>
                <a:latin typeface="Candara"/>
                <a:cs typeface="Candara"/>
              </a:rPr>
              <a:t> </a:t>
            </a:r>
            <a:r>
              <a:rPr lang="fr-FR" sz="1800" b="0" dirty="0">
                <a:latin typeface="Candara"/>
                <a:cs typeface="Candara"/>
              </a:rPr>
              <a:t>x </a:t>
            </a:r>
            <a:r>
              <a:rPr lang="fr-FR" sz="1800" b="0" dirty="0">
                <a:solidFill>
                  <a:srgbClr val="CC0000"/>
                </a:solidFill>
                <a:latin typeface="Candara"/>
                <a:cs typeface="Candara"/>
              </a:rPr>
              <a:t>V1</a:t>
            </a:r>
            <a:r>
              <a:rPr lang="fr-FR" sz="1800" b="0" dirty="0">
                <a:latin typeface="Candara"/>
                <a:cs typeface="Candara"/>
              </a:rPr>
              <a:t> = </a:t>
            </a:r>
            <a:r>
              <a:rPr lang="fr-FR" sz="1800" b="0" dirty="0">
                <a:solidFill>
                  <a:srgbClr val="008000"/>
                </a:solidFill>
                <a:latin typeface="Candara"/>
                <a:cs typeface="Candara"/>
              </a:rPr>
              <a:t>S2</a:t>
            </a:r>
            <a:r>
              <a:rPr lang="fr-FR" sz="1800" b="0" dirty="0">
                <a:latin typeface="Candara"/>
                <a:cs typeface="Candara"/>
              </a:rPr>
              <a:t> x </a:t>
            </a:r>
            <a:r>
              <a:rPr lang="fr-FR" sz="1800" b="0" dirty="0">
                <a:solidFill>
                  <a:srgbClr val="008000"/>
                </a:solidFill>
                <a:latin typeface="Candara"/>
                <a:cs typeface="Candara"/>
              </a:rPr>
              <a:t>V2</a:t>
            </a:r>
            <a:r>
              <a:rPr lang="fr-FR" sz="1800" b="0" dirty="0">
                <a:latin typeface="Candara"/>
                <a:cs typeface="Candara"/>
              </a:rPr>
              <a:t> = débit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2340000" y="1661601"/>
            <a:ext cx="4489399" cy="34499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600" b="0" dirty="0" smtClean="0">
                <a:ln w="11430"/>
                <a:solidFill>
                  <a:srgbClr val="FFFFFF"/>
                </a:solidFill>
                <a:latin typeface="Trebuchet MS"/>
                <a:ea typeface="+mj-ea"/>
                <a:cs typeface="Trebuchet MS"/>
              </a:rPr>
              <a:t>1/ Relation section / vitesse d’écoulement</a:t>
            </a:r>
            <a:endParaRPr lang="fr-FR" sz="1600" b="0" dirty="0">
              <a:ln w="11430"/>
              <a:solidFill>
                <a:srgbClr val="FFFFFF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2348450" y="2596100"/>
            <a:ext cx="4472500" cy="34499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600" b="0" dirty="0" smtClean="0">
                <a:ln w="11430"/>
                <a:solidFill>
                  <a:srgbClr val="FFFFFF"/>
                </a:solidFill>
                <a:latin typeface="Trebuchet MS"/>
                <a:ea typeface="+mj-ea"/>
                <a:cs typeface="Trebuchet MS"/>
              </a:rPr>
              <a:t>2/ Relation vitesse d’écoulement / pression</a:t>
            </a:r>
            <a:endParaRPr lang="fr-FR" sz="1600" b="0" dirty="0">
              <a:ln w="11430"/>
              <a:solidFill>
                <a:srgbClr val="FFFFFF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425931" y="213668"/>
            <a:ext cx="429213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Effet venturi et loi de Bernoulli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055768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5" grpId="0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629025" y="4937038"/>
            <a:ext cx="1997075" cy="917086"/>
          </a:xfrm>
          <a:prstGeom prst="rect">
            <a:avLst/>
          </a:prstGeom>
        </p:spPr>
      </p:pic>
      <p:grpSp>
        <p:nvGrpSpPr>
          <p:cNvPr id="24" name="Grouper 23"/>
          <p:cNvGrpSpPr/>
          <p:nvPr/>
        </p:nvGrpSpPr>
        <p:grpSpPr>
          <a:xfrm>
            <a:off x="2565400" y="5363725"/>
            <a:ext cx="1064318" cy="330200"/>
            <a:chOff x="2037109" y="5376425"/>
            <a:chExt cx="1363245" cy="330200"/>
          </a:xfrm>
        </p:grpSpPr>
        <p:cxnSp>
          <p:nvCxnSpPr>
            <p:cNvPr id="22" name="Connecteur droit 21"/>
            <p:cNvCxnSpPr/>
            <p:nvPr/>
          </p:nvCxnSpPr>
          <p:spPr>
            <a:xfrm rot="10800000">
              <a:off x="2037109" y="5528825"/>
              <a:ext cx="1350545" cy="0"/>
            </a:xfrm>
            <a:prstGeom prst="line">
              <a:avLst/>
            </a:prstGeom>
            <a:ln w="38100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10800000">
              <a:off x="2048241" y="5376425"/>
              <a:ext cx="1350545" cy="0"/>
            </a:xfrm>
            <a:prstGeom prst="line">
              <a:avLst/>
            </a:prstGeom>
            <a:ln w="38100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rot="10800000">
              <a:off x="2049809" y="5706625"/>
              <a:ext cx="1350545" cy="0"/>
            </a:xfrm>
            <a:prstGeom prst="line">
              <a:avLst/>
            </a:prstGeom>
            <a:ln w="38100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128963" y="2376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419100" y="2306360"/>
            <a:ext cx="8331200" cy="104644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 algn="ctr">
              <a:spcBef>
                <a:spcPts val="0"/>
              </a:spcBef>
              <a:spcAft>
                <a:spcPts val="1200"/>
              </a:spcAft>
            </a:pPr>
            <a:r>
              <a:rPr lang="fr-FR" sz="1400" b="0" dirty="0" smtClean="0">
                <a:latin typeface="Candara"/>
                <a:cs typeface="Candara"/>
              </a:rPr>
              <a:t>Un corps en mouvement est soumis à une </a:t>
            </a:r>
            <a:r>
              <a:rPr lang="fr-FR" sz="1400" dirty="0" smtClean="0">
                <a:solidFill>
                  <a:srgbClr val="008000"/>
                </a:solidFill>
                <a:latin typeface="Candara"/>
                <a:cs typeface="Candara"/>
              </a:rPr>
              <a:t>pression totale (P</a:t>
            </a:r>
            <a:r>
              <a:rPr lang="fr-FR" sz="1400" baseline="-25000" dirty="0" smtClean="0">
                <a:solidFill>
                  <a:srgbClr val="008000"/>
                </a:solidFill>
                <a:latin typeface="Candara"/>
                <a:cs typeface="Candara"/>
              </a:rPr>
              <a:t>t</a:t>
            </a:r>
            <a:r>
              <a:rPr lang="fr-FR" sz="1400" dirty="0" smtClean="0">
                <a:solidFill>
                  <a:srgbClr val="008000"/>
                </a:solidFill>
                <a:latin typeface="Candara"/>
                <a:cs typeface="Candara"/>
              </a:rPr>
              <a:t>)</a:t>
            </a:r>
            <a:r>
              <a:rPr lang="fr-FR" sz="1400" dirty="0" smtClean="0">
                <a:solidFill>
                  <a:schemeClr val="accent4"/>
                </a:solidFill>
                <a:latin typeface="Candara"/>
                <a:cs typeface="Candara"/>
              </a:rPr>
              <a:t> </a:t>
            </a:r>
            <a:r>
              <a:rPr lang="fr-FR" sz="1400" b="0" dirty="0" smtClean="0">
                <a:latin typeface="Candara"/>
                <a:cs typeface="Candara"/>
              </a:rPr>
              <a:t>qui est une constante égale à la somme de :</a:t>
            </a:r>
          </a:p>
          <a:p>
            <a:pPr lvl="4">
              <a:spcBef>
                <a:spcPts val="0"/>
              </a:spcBef>
              <a:spcAft>
                <a:spcPts val="1200"/>
              </a:spcAft>
            </a:pPr>
            <a:r>
              <a:rPr lang="fr-FR" sz="1400" b="0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fr-FR" sz="1400" b="0" dirty="0" smtClean="0">
                <a:latin typeface="Candara"/>
                <a:cs typeface="Candara"/>
              </a:rPr>
              <a:t> </a:t>
            </a:r>
            <a:r>
              <a:rPr lang="fr-FR" sz="1400" dirty="0" smtClean="0">
                <a:solidFill>
                  <a:srgbClr val="CC0000"/>
                </a:solidFill>
                <a:latin typeface="Candara"/>
                <a:cs typeface="Candara"/>
              </a:rPr>
              <a:t>pression statique (P</a:t>
            </a:r>
            <a:r>
              <a:rPr lang="fr-FR" sz="1400" baseline="-25000" dirty="0" smtClean="0">
                <a:solidFill>
                  <a:srgbClr val="CC0000"/>
                </a:solidFill>
                <a:latin typeface="Candara"/>
                <a:cs typeface="Candara"/>
              </a:rPr>
              <a:t>s</a:t>
            </a:r>
            <a:r>
              <a:rPr lang="fr-FR" sz="1400" dirty="0" smtClean="0">
                <a:solidFill>
                  <a:srgbClr val="CC0000"/>
                </a:solidFill>
                <a:latin typeface="Candara"/>
                <a:cs typeface="Candara"/>
              </a:rPr>
              <a:t>)</a:t>
            </a:r>
            <a:r>
              <a:rPr lang="fr-FR" sz="1400" baseline="-25000" dirty="0" smtClean="0">
                <a:solidFill>
                  <a:srgbClr val="CC0000"/>
                </a:solidFill>
                <a:latin typeface="Candara"/>
                <a:cs typeface="Candara"/>
              </a:rPr>
              <a:t> </a:t>
            </a:r>
            <a:r>
              <a:rPr lang="fr-FR" sz="1400" b="0" dirty="0">
                <a:latin typeface="Candara"/>
                <a:cs typeface="Candara"/>
              </a:rPr>
              <a:t> </a:t>
            </a:r>
            <a:r>
              <a:rPr lang="fr-FR" sz="1400" b="0" dirty="0" smtClean="0">
                <a:latin typeface="Candara"/>
                <a:cs typeface="Candara"/>
              </a:rPr>
              <a:t>ou </a:t>
            </a:r>
            <a:r>
              <a:rPr lang="fr-FR" sz="1400" b="0" dirty="0">
                <a:latin typeface="Candara"/>
                <a:cs typeface="Candara"/>
              </a:rPr>
              <a:t>énergie </a:t>
            </a:r>
            <a:r>
              <a:rPr lang="fr-FR" sz="1400" b="0" dirty="0" smtClean="0">
                <a:latin typeface="Candara"/>
                <a:cs typeface="Candara"/>
              </a:rPr>
              <a:t>potentielle.</a:t>
            </a:r>
            <a:endParaRPr lang="fr-FR" sz="1400" baseline="-25000" dirty="0" smtClean="0">
              <a:solidFill>
                <a:srgbClr val="CC0000"/>
              </a:solidFill>
              <a:latin typeface="Candara"/>
              <a:cs typeface="Candara"/>
            </a:endParaRPr>
          </a:p>
          <a:p>
            <a:pPr marL="1168400" lvl="4">
              <a:spcBef>
                <a:spcPts val="0"/>
              </a:spcBef>
              <a:spcAft>
                <a:spcPts val="1200"/>
              </a:spcAft>
            </a:pPr>
            <a:r>
              <a:rPr lang="fr-FR" sz="1400" b="0" i="1" dirty="0" smtClean="0">
                <a:latin typeface="Candara"/>
                <a:cs typeface="Candara"/>
              </a:rPr>
              <a:t>C’est la pression exercée par l’air perpendiculairement à la surface d’un corps.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01700" y="1866901"/>
            <a:ext cx="7366000" cy="34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 smtClean="0">
                <a:ln w="11430"/>
                <a:latin typeface="Trebuchet MS"/>
                <a:ea typeface="+mj-ea"/>
                <a:cs typeface="Trebuchet MS"/>
              </a:rPr>
              <a:t>Explication </a:t>
            </a:r>
            <a:endParaRPr lang="fr-FR" sz="1400" b="0" dirty="0">
              <a:ln w="11430"/>
              <a:latin typeface="Trebuchet MS"/>
              <a:ea typeface="+mj-ea"/>
              <a:cs typeface="Trebuchet M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200" y="3499654"/>
            <a:ext cx="8331200" cy="6771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 algn="ctr">
              <a:spcBef>
                <a:spcPts val="0"/>
              </a:spcBef>
              <a:spcAft>
                <a:spcPts val="1200"/>
              </a:spcAft>
            </a:pPr>
            <a:r>
              <a:rPr lang="fr-FR" sz="1400" b="0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fr-FR" sz="1400" b="0" dirty="0" smtClean="0">
                <a:latin typeface="Candara"/>
                <a:cs typeface="Candara"/>
              </a:rPr>
              <a:t> </a:t>
            </a:r>
            <a:r>
              <a:rPr lang="fr-FR" sz="1400" dirty="0" smtClean="0">
                <a:solidFill>
                  <a:schemeClr val="tx2"/>
                </a:solidFill>
                <a:latin typeface="Candara"/>
                <a:cs typeface="Candara"/>
              </a:rPr>
              <a:t>pression dynamique (P</a:t>
            </a:r>
            <a:r>
              <a:rPr lang="fr-FR" sz="14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d</a:t>
            </a:r>
            <a:r>
              <a:rPr lang="fr-FR" sz="1400" dirty="0" smtClean="0">
                <a:solidFill>
                  <a:schemeClr val="tx2"/>
                </a:solidFill>
                <a:latin typeface="Candara"/>
                <a:cs typeface="Candara"/>
              </a:rPr>
              <a:t>) </a:t>
            </a:r>
            <a:r>
              <a:rPr lang="fr-FR" sz="1400" b="0" dirty="0">
                <a:latin typeface="Candara"/>
                <a:cs typeface="Candara"/>
              </a:rPr>
              <a:t>ou </a:t>
            </a:r>
            <a:r>
              <a:rPr lang="fr-FR" sz="1400" b="0" dirty="0" smtClean="0">
                <a:latin typeface="Candara"/>
                <a:cs typeface="Candara"/>
              </a:rPr>
              <a:t>énergie </a:t>
            </a:r>
            <a:r>
              <a:rPr lang="fr-FR" sz="1400" b="0" dirty="0">
                <a:latin typeface="Candara"/>
                <a:cs typeface="Candara"/>
              </a:rPr>
              <a:t>cinétique  (½ M.V</a:t>
            </a:r>
            <a:r>
              <a:rPr lang="fr-FR" sz="1400" b="0" baseline="44000" dirty="0">
                <a:latin typeface="Candara"/>
                <a:cs typeface="Candara"/>
              </a:rPr>
              <a:t>2</a:t>
            </a:r>
            <a:r>
              <a:rPr lang="fr-FR" sz="1400" b="0" dirty="0">
                <a:latin typeface="Candara"/>
                <a:cs typeface="Candara"/>
              </a:rPr>
              <a:t>)</a:t>
            </a:r>
          </a:p>
          <a:p>
            <a:pPr marL="901700" lvl="4">
              <a:spcBef>
                <a:spcPts val="0"/>
              </a:spcBef>
              <a:spcAft>
                <a:spcPts val="1200"/>
              </a:spcAft>
            </a:pPr>
            <a:r>
              <a:rPr lang="fr-FR" sz="1400" b="0" i="1" dirty="0" smtClean="0">
                <a:latin typeface="Candara"/>
                <a:cs typeface="Candara"/>
              </a:rPr>
              <a:t>C’est la pression issue de la vitesse et exercée par l’air parallèlement à la surface d’un corps. </a:t>
            </a:r>
          </a:p>
        </p:txBody>
      </p:sp>
      <p:grpSp>
        <p:nvGrpSpPr>
          <p:cNvPr id="26" name="Grouper 25"/>
          <p:cNvGrpSpPr/>
          <p:nvPr/>
        </p:nvGrpSpPr>
        <p:grpSpPr>
          <a:xfrm>
            <a:off x="3967776" y="4572250"/>
            <a:ext cx="1320800" cy="1646450"/>
            <a:chOff x="3789976" y="4559550"/>
            <a:chExt cx="1320800" cy="1646450"/>
          </a:xfrm>
        </p:grpSpPr>
        <p:cxnSp>
          <p:nvCxnSpPr>
            <p:cNvPr id="10" name="Connecteur droit 9"/>
            <p:cNvCxnSpPr/>
            <p:nvPr/>
          </p:nvCxnSpPr>
          <p:spPr>
            <a:xfrm rot="16200000">
              <a:off x="4255801" y="4766825"/>
              <a:ext cx="414550" cy="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>
              <a:off x="3582701" y="5033525"/>
              <a:ext cx="414550" cy="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16200000">
              <a:off x="4865401" y="4779525"/>
              <a:ext cx="414550" cy="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5400000" flipV="1">
              <a:off x="3595401" y="5960625"/>
              <a:ext cx="414550" cy="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V="1">
              <a:off x="4255801" y="5960625"/>
              <a:ext cx="414550" cy="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rot="5400000" flipV="1">
              <a:off x="4903501" y="5998725"/>
              <a:ext cx="414550" cy="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ZoneTexte 28"/>
          <p:cNvSpPr txBox="1"/>
          <p:nvPr/>
        </p:nvSpPr>
        <p:spPr>
          <a:xfrm>
            <a:off x="1207703" y="1016001"/>
            <a:ext cx="6753993" cy="344999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600" b="0" dirty="0" smtClean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Lorsque la vitesse d’un fluide augmente, sa pression diminue</a:t>
            </a:r>
            <a:endParaRPr lang="fr-FR" sz="1600" b="0" dirty="0">
              <a:ln w="11430"/>
              <a:solidFill>
                <a:srgbClr val="D12A39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740400" y="5270500"/>
            <a:ext cx="1663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ndara"/>
                <a:cs typeface="Candara"/>
              </a:rPr>
              <a:t>Véhicule à </a:t>
            </a:r>
            <a:r>
              <a:rPr lang="fr-FR" sz="1400" dirty="0" smtClean="0">
                <a:latin typeface="Candara"/>
                <a:cs typeface="Candara"/>
              </a:rPr>
              <a:t>50 km/h</a:t>
            </a:r>
            <a:endParaRPr lang="fr-FR" sz="1400" dirty="0">
              <a:latin typeface="Candara"/>
              <a:cs typeface="Candar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25931" y="213668"/>
            <a:ext cx="429213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Effet venturi et loi de Bernoulli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811943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11" grpId="0" build="p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128963" y="2376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01700" y="1866901"/>
            <a:ext cx="7366000" cy="34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 smtClean="0">
                <a:ln w="11430"/>
                <a:latin typeface="Trebuchet MS"/>
                <a:ea typeface="+mj-ea"/>
                <a:cs typeface="Trebuchet MS"/>
              </a:rPr>
              <a:t>Explication </a:t>
            </a:r>
            <a:endParaRPr lang="fr-FR" sz="1400" b="0" dirty="0">
              <a:ln w="11430"/>
              <a:latin typeface="Trebuchet MS"/>
              <a:ea typeface="+mj-ea"/>
              <a:cs typeface="Trebuchet MS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31800" y="2460823"/>
            <a:ext cx="833120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 algn="ctr">
              <a:spcBef>
                <a:spcPts val="0"/>
              </a:spcBef>
              <a:spcAft>
                <a:spcPts val="1200"/>
              </a:spcAft>
            </a:pPr>
            <a:r>
              <a:rPr lang="fr-FR" sz="1400" b="0" dirty="0" smtClean="0">
                <a:latin typeface="Candara"/>
                <a:cs typeface="Candara"/>
              </a:rPr>
              <a:t>Si la vitesse de la voiture augmente </a:t>
            </a:r>
            <a:r>
              <a:rPr lang="fr-FR" sz="1400" b="0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fr-FR" sz="1400" b="0" dirty="0" smtClean="0">
                <a:latin typeface="Candara"/>
                <a:cs typeface="Candara"/>
              </a:rPr>
              <a:t> </a:t>
            </a:r>
            <a:r>
              <a:rPr lang="fr-FR" sz="1400" dirty="0" smtClean="0">
                <a:solidFill>
                  <a:srgbClr val="008000"/>
                </a:solidFill>
                <a:latin typeface="Candara"/>
                <a:cs typeface="Candara"/>
              </a:rPr>
              <a:t>la pression dynamique (P</a:t>
            </a:r>
            <a:r>
              <a:rPr lang="fr-FR" sz="1400" baseline="-25000" dirty="0" smtClean="0">
                <a:solidFill>
                  <a:srgbClr val="008000"/>
                </a:solidFill>
                <a:latin typeface="Candara"/>
                <a:cs typeface="Candara"/>
              </a:rPr>
              <a:t>d</a:t>
            </a:r>
            <a:r>
              <a:rPr lang="fr-FR" sz="1400" dirty="0" smtClean="0">
                <a:solidFill>
                  <a:srgbClr val="008000"/>
                </a:solidFill>
                <a:latin typeface="Candara"/>
                <a:cs typeface="Candara"/>
              </a:rPr>
              <a:t>) </a:t>
            </a:r>
            <a:r>
              <a:rPr lang="fr-FR" sz="1400" b="0" dirty="0" smtClean="0">
                <a:latin typeface="Candara"/>
                <a:cs typeface="Candara"/>
              </a:rPr>
              <a:t>augmente</a:t>
            </a:r>
            <a:endParaRPr lang="fr-FR" sz="1400" dirty="0" smtClean="0">
              <a:latin typeface="Candara"/>
              <a:cs typeface="Candara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629025" y="4937038"/>
            <a:ext cx="1997075" cy="917086"/>
          </a:xfrm>
          <a:prstGeom prst="rect">
            <a:avLst/>
          </a:prstGeom>
        </p:spPr>
      </p:pic>
      <p:grpSp>
        <p:nvGrpSpPr>
          <p:cNvPr id="53" name="Grouper 52"/>
          <p:cNvGrpSpPr/>
          <p:nvPr/>
        </p:nvGrpSpPr>
        <p:grpSpPr>
          <a:xfrm>
            <a:off x="1828800" y="5363725"/>
            <a:ext cx="1813621" cy="330200"/>
            <a:chOff x="1391561" y="5376425"/>
            <a:chExt cx="2008793" cy="330200"/>
          </a:xfrm>
        </p:grpSpPr>
        <p:cxnSp>
          <p:nvCxnSpPr>
            <p:cNvPr id="54" name="Connecteur droit 53"/>
            <p:cNvCxnSpPr/>
            <p:nvPr/>
          </p:nvCxnSpPr>
          <p:spPr>
            <a:xfrm rot="10800000">
              <a:off x="1391561" y="5528825"/>
              <a:ext cx="1996093" cy="0"/>
            </a:xfrm>
            <a:prstGeom prst="line">
              <a:avLst/>
            </a:prstGeom>
            <a:ln w="38100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rot="10800000">
              <a:off x="1402693" y="5376425"/>
              <a:ext cx="1996093" cy="0"/>
            </a:xfrm>
            <a:prstGeom prst="line">
              <a:avLst/>
            </a:prstGeom>
            <a:ln w="38100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 rot="10800000">
              <a:off x="1404261" y="5706625"/>
              <a:ext cx="1996093" cy="0"/>
            </a:xfrm>
            <a:prstGeom prst="line">
              <a:avLst/>
            </a:prstGeom>
            <a:ln w="38100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ZoneTexte 58"/>
          <p:cNvSpPr txBox="1"/>
          <p:nvPr/>
        </p:nvSpPr>
        <p:spPr>
          <a:xfrm>
            <a:off x="438150" y="2881411"/>
            <a:ext cx="833120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0"/>
              </a:spcBef>
              <a:spcAft>
                <a:spcPts val="2400"/>
              </a:spcAft>
            </a:pPr>
            <a:r>
              <a:rPr lang="fr-FR" sz="1400" b="0" dirty="0" smtClean="0">
                <a:latin typeface="Candara"/>
                <a:cs typeface="Candara"/>
              </a:rPr>
              <a:t>Pour que la </a:t>
            </a:r>
            <a:r>
              <a:rPr lang="fr-FR" sz="1400" dirty="0" smtClean="0">
                <a:solidFill>
                  <a:srgbClr val="1F497D"/>
                </a:solidFill>
                <a:latin typeface="Candara"/>
                <a:cs typeface="Candara"/>
              </a:rPr>
              <a:t>pression totale (P</a:t>
            </a:r>
            <a:r>
              <a:rPr lang="fr-FR" sz="1400" baseline="-25000" dirty="0" smtClean="0">
                <a:solidFill>
                  <a:srgbClr val="1F497D"/>
                </a:solidFill>
                <a:latin typeface="Candara"/>
                <a:cs typeface="Candara"/>
              </a:rPr>
              <a:t>t</a:t>
            </a:r>
            <a:r>
              <a:rPr lang="fr-FR" sz="1400" dirty="0" smtClean="0">
                <a:solidFill>
                  <a:srgbClr val="1F497D"/>
                </a:solidFill>
                <a:latin typeface="Candara"/>
                <a:cs typeface="Candara"/>
              </a:rPr>
              <a:t>) </a:t>
            </a:r>
            <a:r>
              <a:rPr lang="fr-FR" sz="1400" b="0" dirty="0" smtClean="0">
                <a:latin typeface="Candara"/>
                <a:cs typeface="Candara"/>
              </a:rPr>
              <a:t>reste constante </a:t>
            </a:r>
            <a:r>
              <a:rPr lang="fr-FR" sz="1400" b="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fr-FR" sz="1400" b="0" dirty="0" smtClean="0">
                <a:latin typeface="Candara"/>
                <a:cs typeface="Candara"/>
              </a:rPr>
              <a:t> </a:t>
            </a:r>
            <a:r>
              <a:rPr lang="fr-FR" sz="1400" dirty="0" smtClean="0">
                <a:solidFill>
                  <a:srgbClr val="CC0000"/>
                </a:solidFill>
                <a:latin typeface="Candara"/>
                <a:cs typeface="Candara"/>
              </a:rPr>
              <a:t>la pression statique (P</a:t>
            </a:r>
            <a:r>
              <a:rPr lang="fr-FR" sz="1400" baseline="-25000" dirty="0" smtClean="0">
                <a:solidFill>
                  <a:srgbClr val="CC0000"/>
                </a:solidFill>
                <a:latin typeface="Candara"/>
                <a:cs typeface="Candara"/>
              </a:rPr>
              <a:t>s</a:t>
            </a:r>
            <a:r>
              <a:rPr lang="fr-FR" sz="1400" dirty="0" smtClean="0">
                <a:solidFill>
                  <a:srgbClr val="CC0000"/>
                </a:solidFill>
                <a:latin typeface="Candara"/>
                <a:cs typeface="Candara"/>
              </a:rPr>
              <a:t>) </a:t>
            </a:r>
            <a:r>
              <a:rPr lang="fr-FR" sz="1400" b="0" dirty="0" smtClean="0">
                <a:latin typeface="Candara"/>
                <a:cs typeface="Candara"/>
              </a:rPr>
              <a:t>doit diminuer.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400050" y="3660120"/>
            <a:ext cx="833120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fr-FR" sz="1400" dirty="0" smtClean="0">
                <a:latin typeface="Candara"/>
                <a:cs typeface="Candara"/>
              </a:rPr>
              <a:t>C’est le principe de conservation de l’énergie. 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1207703" y="1016001"/>
            <a:ext cx="6753993" cy="344999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600" b="0" dirty="0" smtClean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Lorsque la vitesse d’un fluide augmente, sa pression diminue</a:t>
            </a:r>
            <a:endParaRPr lang="fr-FR" sz="1600" b="0" dirty="0">
              <a:ln w="11430"/>
              <a:solidFill>
                <a:srgbClr val="D12A39"/>
              </a:solidFill>
              <a:latin typeface="Trebuchet MS"/>
              <a:ea typeface="+mj-ea"/>
              <a:cs typeface="Trebuchet MS"/>
            </a:endParaRPr>
          </a:p>
        </p:txBody>
      </p:sp>
      <p:grpSp>
        <p:nvGrpSpPr>
          <p:cNvPr id="61" name="Grouper 60"/>
          <p:cNvGrpSpPr/>
          <p:nvPr/>
        </p:nvGrpSpPr>
        <p:grpSpPr>
          <a:xfrm>
            <a:off x="3967776" y="4698800"/>
            <a:ext cx="1320801" cy="1393349"/>
            <a:chOff x="3789976" y="4686100"/>
            <a:chExt cx="1320801" cy="1393349"/>
          </a:xfrm>
        </p:grpSpPr>
        <p:cxnSp>
          <p:nvCxnSpPr>
            <p:cNvPr id="65" name="Connecteur droit 64"/>
            <p:cNvCxnSpPr/>
            <p:nvPr/>
          </p:nvCxnSpPr>
          <p:spPr>
            <a:xfrm rot="16200000">
              <a:off x="4319077" y="4830100"/>
              <a:ext cx="287999" cy="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rot="16200000">
              <a:off x="3645978" y="5096800"/>
              <a:ext cx="287996" cy="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rot="16200000">
              <a:off x="4928677" y="4842800"/>
              <a:ext cx="287999" cy="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rot="5400000" flipV="1">
              <a:off x="3658677" y="5897350"/>
              <a:ext cx="287999" cy="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rot="5400000" flipV="1">
              <a:off x="4319077" y="5897350"/>
              <a:ext cx="287999" cy="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rot="5400000" flipV="1">
              <a:off x="4966777" y="5935450"/>
              <a:ext cx="287999" cy="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ZoneTexte 74"/>
          <p:cNvSpPr txBox="1"/>
          <p:nvPr/>
        </p:nvSpPr>
        <p:spPr>
          <a:xfrm>
            <a:off x="5740400" y="5270500"/>
            <a:ext cx="1663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ndara"/>
                <a:cs typeface="Candara"/>
              </a:rPr>
              <a:t>Véhicule à </a:t>
            </a:r>
            <a:r>
              <a:rPr lang="fr-FR" sz="1400" dirty="0" smtClean="0">
                <a:latin typeface="Candara"/>
                <a:cs typeface="Candara"/>
              </a:rPr>
              <a:t>50 km/h</a:t>
            </a:r>
            <a:endParaRPr lang="fr-FR" sz="1400" dirty="0">
              <a:latin typeface="Candara"/>
              <a:cs typeface="Candara"/>
            </a:endParaRPr>
          </a:p>
        </p:txBody>
      </p:sp>
      <p:grpSp>
        <p:nvGrpSpPr>
          <p:cNvPr id="76" name="Grouper 75"/>
          <p:cNvGrpSpPr/>
          <p:nvPr/>
        </p:nvGrpSpPr>
        <p:grpSpPr>
          <a:xfrm>
            <a:off x="3967776" y="4572250"/>
            <a:ext cx="1320800" cy="1646450"/>
            <a:chOff x="3789976" y="4559550"/>
            <a:chExt cx="1320800" cy="1646450"/>
          </a:xfrm>
        </p:grpSpPr>
        <p:cxnSp>
          <p:nvCxnSpPr>
            <p:cNvPr id="77" name="Connecteur droit 76"/>
            <p:cNvCxnSpPr/>
            <p:nvPr/>
          </p:nvCxnSpPr>
          <p:spPr>
            <a:xfrm rot="16200000">
              <a:off x="4255801" y="4766825"/>
              <a:ext cx="414550" cy="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rot="16200000">
              <a:off x="3582701" y="5033525"/>
              <a:ext cx="414550" cy="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rot="16200000">
              <a:off x="4865401" y="4779525"/>
              <a:ext cx="414550" cy="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 rot="5400000" flipV="1">
              <a:off x="3595401" y="5960625"/>
              <a:ext cx="414550" cy="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rot="5400000" flipV="1">
              <a:off x="4255801" y="5960625"/>
              <a:ext cx="414550" cy="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 rot="5400000" flipV="1">
              <a:off x="4903501" y="5998725"/>
              <a:ext cx="414550" cy="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ZoneTexte 82"/>
          <p:cNvSpPr txBox="1"/>
          <p:nvPr/>
        </p:nvSpPr>
        <p:spPr>
          <a:xfrm>
            <a:off x="5740400" y="5276850"/>
            <a:ext cx="1663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ndara"/>
                <a:cs typeface="Candara"/>
              </a:rPr>
              <a:t>Véhicule à 9</a:t>
            </a:r>
            <a:r>
              <a:rPr lang="fr-FR" sz="1400" dirty="0" smtClean="0">
                <a:latin typeface="Candara"/>
                <a:cs typeface="Candara"/>
              </a:rPr>
              <a:t>0 km/h</a:t>
            </a:r>
            <a:endParaRPr lang="fr-FR" sz="1400" dirty="0">
              <a:latin typeface="Candara"/>
              <a:cs typeface="Candara"/>
            </a:endParaRPr>
          </a:p>
        </p:txBody>
      </p:sp>
      <p:grpSp>
        <p:nvGrpSpPr>
          <p:cNvPr id="84" name="Grouper 83"/>
          <p:cNvGrpSpPr/>
          <p:nvPr/>
        </p:nvGrpSpPr>
        <p:grpSpPr>
          <a:xfrm>
            <a:off x="2565400" y="5363725"/>
            <a:ext cx="1064318" cy="330200"/>
            <a:chOff x="2037109" y="5376425"/>
            <a:chExt cx="1363245" cy="330200"/>
          </a:xfrm>
        </p:grpSpPr>
        <p:cxnSp>
          <p:nvCxnSpPr>
            <p:cNvPr id="85" name="Connecteur droit 84"/>
            <p:cNvCxnSpPr/>
            <p:nvPr/>
          </p:nvCxnSpPr>
          <p:spPr>
            <a:xfrm rot="10800000">
              <a:off x="2037109" y="5528825"/>
              <a:ext cx="1350545" cy="0"/>
            </a:xfrm>
            <a:prstGeom prst="line">
              <a:avLst/>
            </a:prstGeom>
            <a:ln w="38100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 rot="10800000">
              <a:off x="2048241" y="5376425"/>
              <a:ext cx="1350545" cy="0"/>
            </a:xfrm>
            <a:prstGeom prst="line">
              <a:avLst/>
            </a:prstGeom>
            <a:ln w="38100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rot="10800000">
              <a:off x="2049809" y="5706625"/>
              <a:ext cx="1350545" cy="0"/>
            </a:xfrm>
            <a:prstGeom prst="line">
              <a:avLst/>
            </a:prstGeom>
            <a:ln w="38100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2425931" y="213668"/>
            <a:ext cx="429213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Effet venturi et loi de Bernoulli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816817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59" grpId="0" build="p"/>
      <p:bldP spid="60" grpId="0" build="p"/>
      <p:bldP spid="75" grpId="0"/>
      <p:bldP spid="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128963" y="2376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" name="Le paradoxe aérodyn.mp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2375" y="1089024"/>
            <a:ext cx="6724650" cy="50434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25931" y="213668"/>
            <a:ext cx="429213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Effet venturi et loi de Bernoulli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160205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er 83"/>
          <p:cNvGrpSpPr/>
          <p:nvPr/>
        </p:nvGrpSpPr>
        <p:grpSpPr>
          <a:xfrm>
            <a:off x="681574" y="2361588"/>
            <a:ext cx="7417836" cy="2656774"/>
            <a:chOff x="681574" y="1980588"/>
            <a:chExt cx="7417836" cy="2656774"/>
          </a:xfrm>
        </p:grpSpPr>
        <p:grpSp>
          <p:nvGrpSpPr>
            <p:cNvPr id="73" name="Grouper 72"/>
            <p:cNvGrpSpPr/>
            <p:nvPr/>
          </p:nvGrpSpPr>
          <p:grpSpPr>
            <a:xfrm>
              <a:off x="681574" y="1980588"/>
              <a:ext cx="7410420" cy="1242906"/>
              <a:chOff x="681574" y="1790700"/>
              <a:chExt cx="7410420" cy="1496294"/>
            </a:xfrm>
          </p:grpSpPr>
          <p:grpSp>
            <p:nvGrpSpPr>
              <p:cNvPr id="70" name="Grouper 69"/>
              <p:cNvGrpSpPr/>
              <p:nvPr/>
            </p:nvGrpSpPr>
            <p:grpSpPr>
              <a:xfrm>
                <a:off x="681574" y="1790700"/>
                <a:ext cx="7410420" cy="1358900"/>
                <a:chOff x="681572" y="1790700"/>
                <a:chExt cx="7446425" cy="1358900"/>
              </a:xfrm>
            </p:grpSpPr>
            <p:sp>
              <p:nvSpPr>
                <p:cNvPr id="45" name="Forme libre 44"/>
                <p:cNvSpPr/>
                <p:nvPr/>
              </p:nvSpPr>
              <p:spPr>
                <a:xfrm>
                  <a:off x="702736" y="2667000"/>
                  <a:ext cx="7408334" cy="482600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838200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557867 w 6477000"/>
                    <a:gd name="connsiteY4" fmla="*/ 264584 h 1153583"/>
                    <a:gd name="connsiteX5" fmla="*/ 1981200 w 6477000"/>
                    <a:gd name="connsiteY5" fmla="*/ 48683 h 1153583"/>
                    <a:gd name="connsiteX6" fmla="*/ 2692400 w 6477000"/>
                    <a:gd name="connsiteY6" fmla="*/ 48683 h 1153583"/>
                    <a:gd name="connsiteX7" fmla="*/ 3403600 w 6477000"/>
                    <a:gd name="connsiteY7" fmla="*/ 340783 h 1153583"/>
                    <a:gd name="connsiteX8" fmla="*/ 4203700 w 6477000"/>
                    <a:gd name="connsiteY8" fmla="*/ 696383 h 1153583"/>
                    <a:gd name="connsiteX9" fmla="*/ 4775200 w 6477000"/>
                    <a:gd name="connsiteY9" fmla="*/ 950383 h 1153583"/>
                    <a:gd name="connsiteX10" fmla="*/ 5321300 w 6477000"/>
                    <a:gd name="connsiteY10" fmla="*/ 1077383 h 1153583"/>
                    <a:gd name="connsiteX11" fmla="*/ 6007100 w 6477000"/>
                    <a:gd name="connsiteY11" fmla="*/ 1153583 h 1153583"/>
                    <a:gd name="connsiteX12" fmla="*/ 6477000 w 6477000"/>
                    <a:gd name="connsiteY12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482601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586318 h 1153583"/>
                    <a:gd name="connsiteX3" fmla="*/ 1473200 w 6477000"/>
                    <a:gd name="connsiteY3" fmla="*/ 260350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2404534 w 7408334"/>
                    <a:gd name="connsiteY3" fmla="*/ 260350 h 1153583"/>
                    <a:gd name="connsiteX4" fmla="*/ 2912534 w 7408334"/>
                    <a:gd name="connsiteY4" fmla="*/ 48683 h 1153583"/>
                    <a:gd name="connsiteX5" fmla="*/ 3623734 w 7408334"/>
                    <a:gd name="connsiteY5" fmla="*/ 48683 h 1153583"/>
                    <a:gd name="connsiteX6" fmla="*/ 4334934 w 7408334"/>
                    <a:gd name="connsiteY6" fmla="*/ 340783 h 1153583"/>
                    <a:gd name="connsiteX7" fmla="*/ 5135034 w 7408334"/>
                    <a:gd name="connsiteY7" fmla="*/ 696383 h 1153583"/>
                    <a:gd name="connsiteX8" fmla="*/ 5706534 w 7408334"/>
                    <a:gd name="connsiteY8" fmla="*/ 950383 h 1153583"/>
                    <a:gd name="connsiteX9" fmla="*/ 6252634 w 7408334"/>
                    <a:gd name="connsiteY9" fmla="*/ 1077383 h 1153583"/>
                    <a:gd name="connsiteX10" fmla="*/ 6938434 w 7408334"/>
                    <a:gd name="connsiteY10" fmla="*/ 1153583 h 1153583"/>
                    <a:gd name="connsiteX11" fmla="*/ 7408334 w 7408334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6622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33350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006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235091 h 1153583"/>
                    <a:gd name="connsiteX9" fmla="*/ 4893734 w 7408334"/>
                    <a:gd name="connsiteY9" fmla="*/ 340061 h 1153583"/>
                    <a:gd name="connsiteX10" fmla="*/ 5135034 w 7408334"/>
                    <a:gd name="connsiteY10" fmla="*/ 696383 h 1153583"/>
                    <a:gd name="connsiteX11" fmla="*/ 5706534 w 7408334"/>
                    <a:gd name="connsiteY11" fmla="*/ 950383 h 1153583"/>
                    <a:gd name="connsiteX12" fmla="*/ 6252634 w 7408334"/>
                    <a:gd name="connsiteY12" fmla="*/ 1077383 h 1153583"/>
                    <a:gd name="connsiteX13" fmla="*/ 6938434 w 7408334"/>
                    <a:gd name="connsiteY13" fmla="*/ 1153583 h 1153583"/>
                    <a:gd name="connsiteX14" fmla="*/ 7408334 w 7408334"/>
                    <a:gd name="connsiteY14" fmla="*/ 1140883 h 115358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334934 w 7408334"/>
                    <a:gd name="connsiteY8" fmla="*/ 207471 h 1125963"/>
                    <a:gd name="connsiteX9" fmla="*/ 4893734 w 7408334"/>
                    <a:gd name="connsiteY9" fmla="*/ 312441 h 1125963"/>
                    <a:gd name="connsiteX10" fmla="*/ 5135034 w 7408334"/>
                    <a:gd name="connsiteY10" fmla="*/ 668763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643034 w 7408334"/>
                    <a:gd name="connsiteY10" fmla="*/ 673278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643034 w 7408334"/>
                    <a:gd name="connsiteY9" fmla="*/ 67327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252634 w 7408334"/>
                    <a:gd name="connsiteY10" fmla="*/ 1049763 h 1125963"/>
                    <a:gd name="connsiteX11" fmla="*/ 6938434 w 7408334"/>
                    <a:gd name="connsiteY11" fmla="*/ 1125963 h 1125963"/>
                    <a:gd name="connsiteX12" fmla="*/ 7408334 w 7408334"/>
                    <a:gd name="connsiteY12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938434 w 7408334"/>
                    <a:gd name="connsiteY10" fmla="*/ 1125963 h 1125963"/>
                    <a:gd name="connsiteX11" fmla="*/ 7408334 w 7408334"/>
                    <a:gd name="connsiteY11" fmla="*/ 1113263 h 1125963"/>
                    <a:gd name="connsiteX0" fmla="*/ 0 w 7408334"/>
                    <a:gd name="connsiteY0" fmla="*/ 554463 h 1113263"/>
                    <a:gd name="connsiteX1" fmla="*/ 1443568 w 7408334"/>
                    <a:gd name="connsiteY1" fmla="*/ 554463 h 1113263"/>
                    <a:gd name="connsiteX2" fmla="*/ 1710268 w 7408334"/>
                    <a:gd name="connsiteY2" fmla="*/ 558698 h 1113263"/>
                    <a:gd name="connsiteX3" fmla="*/ 1909234 w 7408334"/>
                    <a:gd name="connsiteY3" fmla="*/ 469897 h 1113263"/>
                    <a:gd name="connsiteX4" fmla="*/ 2404534 w 7408334"/>
                    <a:gd name="connsiteY4" fmla="*/ 147442 h 1113263"/>
                    <a:gd name="connsiteX5" fmla="*/ 2912534 w 7408334"/>
                    <a:gd name="connsiteY5" fmla="*/ 21063 h 1113263"/>
                    <a:gd name="connsiteX6" fmla="*/ 3623734 w 7408334"/>
                    <a:gd name="connsiteY6" fmla="*/ 21063 h 1113263"/>
                    <a:gd name="connsiteX7" fmla="*/ 4093634 w 7408334"/>
                    <a:gd name="connsiteY7" fmla="*/ 109782 h 1113263"/>
                    <a:gd name="connsiteX8" fmla="*/ 4893734 w 7408334"/>
                    <a:gd name="connsiteY8" fmla="*/ 312441 h 1113263"/>
                    <a:gd name="connsiteX9" fmla="*/ 6087534 w 7408334"/>
                    <a:gd name="connsiteY9" fmla="*/ 574868 h 1113263"/>
                    <a:gd name="connsiteX10" fmla="*/ 6938434 w 7408334"/>
                    <a:gd name="connsiteY10" fmla="*/ 719202 h 1113263"/>
                    <a:gd name="connsiteX11" fmla="*/ 7408334 w 7408334"/>
                    <a:gd name="connsiteY11" fmla="*/ 1113263 h 1113263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719202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8385 h 637835"/>
                    <a:gd name="connsiteX1" fmla="*/ 14435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490134 w 7408334"/>
                    <a:gd name="connsiteY3" fmla="*/ 559108 h 637835"/>
                    <a:gd name="connsiteX4" fmla="*/ 1909234 w 7408334"/>
                    <a:gd name="connsiteY4" fmla="*/ 473819 h 637835"/>
                    <a:gd name="connsiteX5" fmla="*/ 2404534 w 7408334"/>
                    <a:gd name="connsiteY5" fmla="*/ 151364 h 637835"/>
                    <a:gd name="connsiteX6" fmla="*/ 2912534 w 7408334"/>
                    <a:gd name="connsiteY6" fmla="*/ 24985 h 637835"/>
                    <a:gd name="connsiteX7" fmla="*/ 3230034 w 7408334"/>
                    <a:gd name="connsiteY7" fmla="*/ 1452 h 637835"/>
                    <a:gd name="connsiteX8" fmla="*/ 3623734 w 7408334"/>
                    <a:gd name="connsiteY8" fmla="*/ 24985 h 637835"/>
                    <a:gd name="connsiteX9" fmla="*/ 4093634 w 7408334"/>
                    <a:gd name="connsiteY9" fmla="*/ 113704 h 637835"/>
                    <a:gd name="connsiteX10" fmla="*/ 4893734 w 7408334"/>
                    <a:gd name="connsiteY10" fmla="*/ 316363 h 637835"/>
                    <a:gd name="connsiteX11" fmla="*/ 6087534 w 7408334"/>
                    <a:gd name="connsiteY11" fmla="*/ 578790 h 637835"/>
                    <a:gd name="connsiteX12" fmla="*/ 6938434 w 7408334"/>
                    <a:gd name="connsiteY12" fmla="*/ 637835 h 637835"/>
                    <a:gd name="connsiteX13" fmla="*/ 7408334 w 7408334"/>
                    <a:gd name="connsiteY13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490134 w 7408334"/>
                    <a:gd name="connsiteY2" fmla="*/ 559108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44466"/>
                    <a:gd name="connsiteX1" fmla="*/ 1075268 w 7408334"/>
                    <a:gd name="connsiteY1" fmla="*/ 558385 h 644466"/>
                    <a:gd name="connsiteX2" fmla="*/ 1490134 w 7408334"/>
                    <a:gd name="connsiteY2" fmla="*/ 559108 h 644466"/>
                    <a:gd name="connsiteX3" fmla="*/ 1909234 w 7408334"/>
                    <a:gd name="connsiteY3" fmla="*/ 473819 h 644466"/>
                    <a:gd name="connsiteX4" fmla="*/ 2404534 w 7408334"/>
                    <a:gd name="connsiteY4" fmla="*/ 151364 h 644466"/>
                    <a:gd name="connsiteX5" fmla="*/ 2912534 w 7408334"/>
                    <a:gd name="connsiteY5" fmla="*/ 24985 h 644466"/>
                    <a:gd name="connsiteX6" fmla="*/ 3230034 w 7408334"/>
                    <a:gd name="connsiteY6" fmla="*/ 1452 h 644466"/>
                    <a:gd name="connsiteX7" fmla="*/ 3623734 w 7408334"/>
                    <a:gd name="connsiteY7" fmla="*/ 24985 h 644466"/>
                    <a:gd name="connsiteX8" fmla="*/ 4093634 w 7408334"/>
                    <a:gd name="connsiteY8" fmla="*/ 113704 h 644466"/>
                    <a:gd name="connsiteX9" fmla="*/ 4893734 w 7408334"/>
                    <a:gd name="connsiteY9" fmla="*/ 316363 h 644466"/>
                    <a:gd name="connsiteX10" fmla="*/ 6087534 w 7408334"/>
                    <a:gd name="connsiteY10" fmla="*/ 578790 h 644466"/>
                    <a:gd name="connsiteX11" fmla="*/ 6938434 w 7408334"/>
                    <a:gd name="connsiteY11" fmla="*/ 637835 h 644466"/>
                    <a:gd name="connsiteX12" fmla="*/ 7408334 w 7408334"/>
                    <a:gd name="connsiteY12" fmla="*/ 618575 h 64446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6336"/>
                    <a:gd name="connsiteX1" fmla="*/ 1075268 w 7408334"/>
                    <a:gd name="connsiteY1" fmla="*/ 558385 h 666336"/>
                    <a:gd name="connsiteX2" fmla="*/ 1490134 w 7408334"/>
                    <a:gd name="connsiteY2" fmla="*/ 559108 h 666336"/>
                    <a:gd name="connsiteX3" fmla="*/ 1909234 w 7408334"/>
                    <a:gd name="connsiteY3" fmla="*/ 473819 h 666336"/>
                    <a:gd name="connsiteX4" fmla="*/ 2404534 w 7408334"/>
                    <a:gd name="connsiteY4" fmla="*/ 151364 h 666336"/>
                    <a:gd name="connsiteX5" fmla="*/ 2912534 w 7408334"/>
                    <a:gd name="connsiteY5" fmla="*/ 24985 h 666336"/>
                    <a:gd name="connsiteX6" fmla="*/ 3230034 w 7408334"/>
                    <a:gd name="connsiteY6" fmla="*/ 1452 h 666336"/>
                    <a:gd name="connsiteX7" fmla="*/ 3623734 w 7408334"/>
                    <a:gd name="connsiteY7" fmla="*/ 24985 h 666336"/>
                    <a:gd name="connsiteX8" fmla="*/ 4093634 w 7408334"/>
                    <a:gd name="connsiteY8" fmla="*/ 113704 h 666336"/>
                    <a:gd name="connsiteX9" fmla="*/ 4893734 w 7408334"/>
                    <a:gd name="connsiteY9" fmla="*/ 316363 h 666336"/>
                    <a:gd name="connsiteX10" fmla="*/ 6087534 w 7408334"/>
                    <a:gd name="connsiteY10" fmla="*/ 578790 h 666336"/>
                    <a:gd name="connsiteX11" fmla="*/ 6587067 w 7408334"/>
                    <a:gd name="connsiteY11" fmla="*/ 659705 h 666336"/>
                    <a:gd name="connsiteX12" fmla="*/ 7408334 w 7408334"/>
                    <a:gd name="connsiteY12" fmla="*/ 618575 h 666336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9092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8076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408334" h="679629">
                      <a:moveTo>
                        <a:pt x="0" y="558385"/>
                      </a:moveTo>
                      <a:lnTo>
                        <a:pt x="1075268" y="558385"/>
                      </a:lnTo>
                      <a:cubicBezTo>
                        <a:pt x="1376540" y="544291"/>
                        <a:pt x="1586090" y="541656"/>
                        <a:pt x="1807634" y="473819"/>
                      </a:cubicBezTo>
                      <a:cubicBezTo>
                        <a:pt x="1960034" y="405862"/>
                        <a:pt x="2220384" y="226170"/>
                        <a:pt x="2404534" y="151364"/>
                      </a:cubicBezTo>
                      <a:cubicBezTo>
                        <a:pt x="2588684" y="76558"/>
                        <a:pt x="2774951" y="49970"/>
                        <a:pt x="2912534" y="24985"/>
                      </a:cubicBezTo>
                      <a:cubicBezTo>
                        <a:pt x="3050117" y="0"/>
                        <a:pt x="3111501" y="1452"/>
                        <a:pt x="3230034" y="1452"/>
                      </a:cubicBezTo>
                      <a:cubicBezTo>
                        <a:pt x="3348567" y="1452"/>
                        <a:pt x="3479801" y="6276"/>
                        <a:pt x="3623734" y="24985"/>
                      </a:cubicBezTo>
                      <a:cubicBezTo>
                        <a:pt x="3767667" y="43694"/>
                        <a:pt x="3881967" y="65141"/>
                        <a:pt x="4093634" y="113704"/>
                      </a:cubicBezTo>
                      <a:cubicBezTo>
                        <a:pt x="4305301" y="162267"/>
                        <a:pt x="4561417" y="238849"/>
                        <a:pt x="4893734" y="316363"/>
                      </a:cubicBezTo>
                      <a:cubicBezTo>
                        <a:pt x="5226051" y="393877"/>
                        <a:pt x="5805312" y="521566"/>
                        <a:pt x="6087534" y="578790"/>
                      </a:cubicBezTo>
                      <a:cubicBezTo>
                        <a:pt x="6369756" y="636014"/>
                        <a:pt x="6366934" y="644327"/>
                        <a:pt x="6587067" y="659705"/>
                      </a:cubicBezTo>
                      <a:cubicBezTo>
                        <a:pt x="6807200" y="675083"/>
                        <a:pt x="7237237" y="679629"/>
                        <a:pt x="7408334" y="67106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" name="Forme libre 45"/>
                <p:cNvSpPr/>
                <p:nvPr/>
              </p:nvSpPr>
              <p:spPr>
                <a:xfrm>
                  <a:off x="685803" y="2540000"/>
                  <a:ext cx="7442194" cy="344751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192866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2750 h 941917"/>
                    <a:gd name="connsiteX1" fmla="*/ 1790700 w 7433733"/>
                    <a:gd name="connsiteY1" fmla="*/ 412750 h 941917"/>
                    <a:gd name="connsiteX2" fmla="*/ 2362199 w 7433733"/>
                    <a:gd name="connsiteY2" fmla="*/ 260350 h 941917"/>
                    <a:gd name="connsiteX3" fmla="*/ 2937933 w 7433733"/>
                    <a:gd name="connsiteY3" fmla="*/ 31750 h 941917"/>
                    <a:gd name="connsiteX4" fmla="*/ 3649133 w 7433733"/>
                    <a:gd name="connsiteY4" fmla="*/ 31750 h 941917"/>
                    <a:gd name="connsiteX5" fmla="*/ 4360333 w 7433733"/>
                    <a:gd name="connsiteY5" fmla="*/ 222250 h 941917"/>
                    <a:gd name="connsiteX6" fmla="*/ 5295900 w 7433733"/>
                    <a:gd name="connsiteY6" fmla="*/ 569384 h 941917"/>
                    <a:gd name="connsiteX7" fmla="*/ 5918200 w 7433733"/>
                    <a:gd name="connsiteY7" fmla="*/ 806450 h 941917"/>
                    <a:gd name="connsiteX8" fmla="*/ 6413500 w 7433733"/>
                    <a:gd name="connsiteY8" fmla="*/ 916517 h 941917"/>
                    <a:gd name="connsiteX9" fmla="*/ 6963833 w 7433733"/>
                    <a:gd name="connsiteY9" fmla="*/ 941917 h 941917"/>
                    <a:gd name="connsiteX10" fmla="*/ 7433733 w 7433733"/>
                    <a:gd name="connsiteY10" fmla="*/ 929217 h 941917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711655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8461 w 7442194"/>
                    <a:gd name="connsiteY0" fmla="*/ 455083 h 984250"/>
                    <a:gd name="connsiteX1" fmla="*/ 0 w 7442194"/>
                    <a:gd name="connsiteY1" fmla="*/ 851558 h 984250"/>
                    <a:gd name="connsiteX2" fmla="*/ 1919811 w 7442194"/>
                    <a:gd name="connsiteY2" fmla="*/ 711655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1693334 w 7442194"/>
                    <a:gd name="connsiteY2" fmla="*/ 878100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521878 w 7442194"/>
                    <a:gd name="connsiteY1" fmla="*/ 870907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42194" h="984250">
                      <a:moveTo>
                        <a:pt x="0" y="851558"/>
                      </a:moveTo>
                      <a:lnTo>
                        <a:pt x="1521878" y="870907"/>
                      </a:lnTo>
                      <a:cubicBezTo>
                        <a:pt x="1916988" y="779428"/>
                        <a:pt x="2199563" y="408945"/>
                        <a:pt x="2370660" y="302683"/>
                      </a:cubicBezTo>
                      <a:cubicBezTo>
                        <a:pt x="2566099" y="166193"/>
                        <a:pt x="2833505" y="99484"/>
                        <a:pt x="2946394" y="74084"/>
                      </a:cubicBezTo>
                      <a:cubicBezTo>
                        <a:pt x="3198983" y="32036"/>
                        <a:pt x="3217327" y="0"/>
                        <a:pt x="3657594" y="74083"/>
                      </a:cubicBezTo>
                      <a:cubicBezTo>
                        <a:pt x="3894661" y="105833"/>
                        <a:pt x="4094333" y="174977"/>
                        <a:pt x="4368794" y="264583"/>
                      </a:cubicBezTo>
                      <a:cubicBezTo>
                        <a:pt x="4643255" y="354189"/>
                        <a:pt x="5304361" y="611717"/>
                        <a:pt x="5304361" y="611717"/>
                      </a:cubicBezTo>
                      <a:cubicBezTo>
                        <a:pt x="5532961" y="713317"/>
                        <a:pt x="5740394" y="790928"/>
                        <a:pt x="5926661" y="848783"/>
                      </a:cubicBezTo>
                      <a:cubicBezTo>
                        <a:pt x="6112928" y="906639"/>
                        <a:pt x="6247689" y="936272"/>
                        <a:pt x="6421961" y="958850"/>
                      </a:cubicBezTo>
                      <a:cubicBezTo>
                        <a:pt x="6596233" y="981428"/>
                        <a:pt x="6779677" y="973667"/>
                        <a:pt x="6972294" y="984250"/>
                      </a:cubicBezTo>
                      <a:lnTo>
                        <a:pt x="7442194" y="971550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" name="Forme libre 46"/>
                <p:cNvSpPr/>
                <p:nvPr/>
              </p:nvSpPr>
              <p:spPr>
                <a:xfrm>
                  <a:off x="694269" y="2324099"/>
                  <a:ext cx="7425255" cy="297263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853623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063599">
                      <a:moveTo>
                        <a:pt x="0" y="853623"/>
                      </a:moveTo>
                      <a:cubicBezTo>
                        <a:pt x="64913" y="852121"/>
                        <a:pt x="1359892" y="901546"/>
                        <a:pt x="1500311" y="879553"/>
                      </a:cubicBezTo>
                      <a:cubicBezTo>
                        <a:pt x="1886254" y="853923"/>
                        <a:pt x="2267420" y="410488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8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695328" y="1790700"/>
                  <a:ext cx="7415742" cy="10395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9" name="Forme libre 48"/>
                <p:cNvSpPr/>
                <p:nvPr/>
              </p:nvSpPr>
              <p:spPr>
                <a:xfrm>
                  <a:off x="694263" y="2130320"/>
                  <a:ext cx="7425255" cy="24051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" name="Forme libre 67"/>
                <p:cNvSpPr/>
                <p:nvPr/>
              </p:nvSpPr>
              <p:spPr>
                <a:xfrm>
                  <a:off x="681572" y="1955800"/>
                  <a:ext cx="7425255" cy="12293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71" name="Line 163"/>
              <p:cNvSpPr>
                <a:spLocks noChangeShapeType="1"/>
              </p:cNvSpPr>
              <p:nvPr/>
            </p:nvSpPr>
            <p:spPr bwMode="auto">
              <a:xfrm flipV="1">
                <a:off x="708028" y="3263899"/>
                <a:ext cx="1772672" cy="23095"/>
              </a:xfrm>
              <a:prstGeom prst="line">
                <a:avLst/>
              </a:prstGeom>
              <a:ln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74" name="Grouper 73"/>
            <p:cNvGrpSpPr/>
            <p:nvPr/>
          </p:nvGrpSpPr>
          <p:grpSpPr>
            <a:xfrm flipV="1">
              <a:off x="688990" y="3390899"/>
              <a:ext cx="7410420" cy="1246463"/>
              <a:chOff x="681574" y="1790700"/>
              <a:chExt cx="7410420" cy="1496294"/>
            </a:xfrm>
          </p:grpSpPr>
          <p:grpSp>
            <p:nvGrpSpPr>
              <p:cNvPr id="75" name="Grouper 69"/>
              <p:cNvGrpSpPr/>
              <p:nvPr/>
            </p:nvGrpSpPr>
            <p:grpSpPr>
              <a:xfrm>
                <a:off x="681574" y="1790700"/>
                <a:ext cx="7410420" cy="1358900"/>
                <a:chOff x="681572" y="1790700"/>
                <a:chExt cx="7446425" cy="1358900"/>
              </a:xfrm>
            </p:grpSpPr>
            <p:sp>
              <p:nvSpPr>
                <p:cNvPr id="77" name="Forme libre 76"/>
                <p:cNvSpPr/>
                <p:nvPr/>
              </p:nvSpPr>
              <p:spPr>
                <a:xfrm>
                  <a:off x="702736" y="2667000"/>
                  <a:ext cx="7408334" cy="482600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838200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557867 w 6477000"/>
                    <a:gd name="connsiteY4" fmla="*/ 264584 h 1153583"/>
                    <a:gd name="connsiteX5" fmla="*/ 1981200 w 6477000"/>
                    <a:gd name="connsiteY5" fmla="*/ 48683 h 1153583"/>
                    <a:gd name="connsiteX6" fmla="*/ 2692400 w 6477000"/>
                    <a:gd name="connsiteY6" fmla="*/ 48683 h 1153583"/>
                    <a:gd name="connsiteX7" fmla="*/ 3403600 w 6477000"/>
                    <a:gd name="connsiteY7" fmla="*/ 340783 h 1153583"/>
                    <a:gd name="connsiteX8" fmla="*/ 4203700 w 6477000"/>
                    <a:gd name="connsiteY8" fmla="*/ 696383 h 1153583"/>
                    <a:gd name="connsiteX9" fmla="*/ 4775200 w 6477000"/>
                    <a:gd name="connsiteY9" fmla="*/ 950383 h 1153583"/>
                    <a:gd name="connsiteX10" fmla="*/ 5321300 w 6477000"/>
                    <a:gd name="connsiteY10" fmla="*/ 1077383 h 1153583"/>
                    <a:gd name="connsiteX11" fmla="*/ 6007100 w 6477000"/>
                    <a:gd name="connsiteY11" fmla="*/ 1153583 h 1153583"/>
                    <a:gd name="connsiteX12" fmla="*/ 6477000 w 6477000"/>
                    <a:gd name="connsiteY12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482601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586318 h 1153583"/>
                    <a:gd name="connsiteX3" fmla="*/ 1473200 w 6477000"/>
                    <a:gd name="connsiteY3" fmla="*/ 260350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2404534 w 7408334"/>
                    <a:gd name="connsiteY3" fmla="*/ 260350 h 1153583"/>
                    <a:gd name="connsiteX4" fmla="*/ 2912534 w 7408334"/>
                    <a:gd name="connsiteY4" fmla="*/ 48683 h 1153583"/>
                    <a:gd name="connsiteX5" fmla="*/ 3623734 w 7408334"/>
                    <a:gd name="connsiteY5" fmla="*/ 48683 h 1153583"/>
                    <a:gd name="connsiteX6" fmla="*/ 4334934 w 7408334"/>
                    <a:gd name="connsiteY6" fmla="*/ 340783 h 1153583"/>
                    <a:gd name="connsiteX7" fmla="*/ 5135034 w 7408334"/>
                    <a:gd name="connsiteY7" fmla="*/ 696383 h 1153583"/>
                    <a:gd name="connsiteX8" fmla="*/ 5706534 w 7408334"/>
                    <a:gd name="connsiteY8" fmla="*/ 950383 h 1153583"/>
                    <a:gd name="connsiteX9" fmla="*/ 6252634 w 7408334"/>
                    <a:gd name="connsiteY9" fmla="*/ 1077383 h 1153583"/>
                    <a:gd name="connsiteX10" fmla="*/ 6938434 w 7408334"/>
                    <a:gd name="connsiteY10" fmla="*/ 1153583 h 1153583"/>
                    <a:gd name="connsiteX11" fmla="*/ 7408334 w 7408334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6622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33350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006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235091 h 1153583"/>
                    <a:gd name="connsiteX9" fmla="*/ 4893734 w 7408334"/>
                    <a:gd name="connsiteY9" fmla="*/ 340061 h 1153583"/>
                    <a:gd name="connsiteX10" fmla="*/ 5135034 w 7408334"/>
                    <a:gd name="connsiteY10" fmla="*/ 696383 h 1153583"/>
                    <a:gd name="connsiteX11" fmla="*/ 5706534 w 7408334"/>
                    <a:gd name="connsiteY11" fmla="*/ 950383 h 1153583"/>
                    <a:gd name="connsiteX12" fmla="*/ 6252634 w 7408334"/>
                    <a:gd name="connsiteY12" fmla="*/ 1077383 h 1153583"/>
                    <a:gd name="connsiteX13" fmla="*/ 6938434 w 7408334"/>
                    <a:gd name="connsiteY13" fmla="*/ 1153583 h 1153583"/>
                    <a:gd name="connsiteX14" fmla="*/ 7408334 w 7408334"/>
                    <a:gd name="connsiteY14" fmla="*/ 1140883 h 115358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334934 w 7408334"/>
                    <a:gd name="connsiteY8" fmla="*/ 207471 h 1125963"/>
                    <a:gd name="connsiteX9" fmla="*/ 4893734 w 7408334"/>
                    <a:gd name="connsiteY9" fmla="*/ 312441 h 1125963"/>
                    <a:gd name="connsiteX10" fmla="*/ 5135034 w 7408334"/>
                    <a:gd name="connsiteY10" fmla="*/ 668763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643034 w 7408334"/>
                    <a:gd name="connsiteY10" fmla="*/ 673278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643034 w 7408334"/>
                    <a:gd name="connsiteY9" fmla="*/ 67327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252634 w 7408334"/>
                    <a:gd name="connsiteY10" fmla="*/ 1049763 h 1125963"/>
                    <a:gd name="connsiteX11" fmla="*/ 6938434 w 7408334"/>
                    <a:gd name="connsiteY11" fmla="*/ 1125963 h 1125963"/>
                    <a:gd name="connsiteX12" fmla="*/ 7408334 w 7408334"/>
                    <a:gd name="connsiteY12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938434 w 7408334"/>
                    <a:gd name="connsiteY10" fmla="*/ 1125963 h 1125963"/>
                    <a:gd name="connsiteX11" fmla="*/ 7408334 w 7408334"/>
                    <a:gd name="connsiteY11" fmla="*/ 1113263 h 1125963"/>
                    <a:gd name="connsiteX0" fmla="*/ 0 w 7408334"/>
                    <a:gd name="connsiteY0" fmla="*/ 554463 h 1113263"/>
                    <a:gd name="connsiteX1" fmla="*/ 1443568 w 7408334"/>
                    <a:gd name="connsiteY1" fmla="*/ 554463 h 1113263"/>
                    <a:gd name="connsiteX2" fmla="*/ 1710268 w 7408334"/>
                    <a:gd name="connsiteY2" fmla="*/ 558698 h 1113263"/>
                    <a:gd name="connsiteX3" fmla="*/ 1909234 w 7408334"/>
                    <a:gd name="connsiteY3" fmla="*/ 469897 h 1113263"/>
                    <a:gd name="connsiteX4" fmla="*/ 2404534 w 7408334"/>
                    <a:gd name="connsiteY4" fmla="*/ 147442 h 1113263"/>
                    <a:gd name="connsiteX5" fmla="*/ 2912534 w 7408334"/>
                    <a:gd name="connsiteY5" fmla="*/ 21063 h 1113263"/>
                    <a:gd name="connsiteX6" fmla="*/ 3623734 w 7408334"/>
                    <a:gd name="connsiteY6" fmla="*/ 21063 h 1113263"/>
                    <a:gd name="connsiteX7" fmla="*/ 4093634 w 7408334"/>
                    <a:gd name="connsiteY7" fmla="*/ 109782 h 1113263"/>
                    <a:gd name="connsiteX8" fmla="*/ 4893734 w 7408334"/>
                    <a:gd name="connsiteY8" fmla="*/ 312441 h 1113263"/>
                    <a:gd name="connsiteX9" fmla="*/ 6087534 w 7408334"/>
                    <a:gd name="connsiteY9" fmla="*/ 574868 h 1113263"/>
                    <a:gd name="connsiteX10" fmla="*/ 6938434 w 7408334"/>
                    <a:gd name="connsiteY10" fmla="*/ 719202 h 1113263"/>
                    <a:gd name="connsiteX11" fmla="*/ 7408334 w 7408334"/>
                    <a:gd name="connsiteY11" fmla="*/ 1113263 h 1113263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719202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8385 h 637835"/>
                    <a:gd name="connsiteX1" fmla="*/ 14435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490134 w 7408334"/>
                    <a:gd name="connsiteY3" fmla="*/ 559108 h 637835"/>
                    <a:gd name="connsiteX4" fmla="*/ 1909234 w 7408334"/>
                    <a:gd name="connsiteY4" fmla="*/ 473819 h 637835"/>
                    <a:gd name="connsiteX5" fmla="*/ 2404534 w 7408334"/>
                    <a:gd name="connsiteY5" fmla="*/ 151364 h 637835"/>
                    <a:gd name="connsiteX6" fmla="*/ 2912534 w 7408334"/>
                    <a:gd name="connsiteY6" fmla="*/ 24985 h 637835"/>
                    <a:gd name="connsiteX7" fmla="*/ 3230034 w 7408334"/>
                    <a:gd name="connsiteY7" fmla="*/ 1452 h 637835"/>
                    <a:gd name="connsiteX8" fmla="*/ 3623734 w 7408334"/>
                    <a:gd name="connsiteY8" fmla="*/ 24985 h 637835"/>
                    <a:gd name="connsiteX9" fmla="*/ 4093634 w 7408334"/>
                    <a:gd name="connsiteY9" fmla="*/ 113704 h 637835"/>
                    <a:gd name="connsiteX10" fmla="*/ 4893734 w 7408334"/>
                    <a:gd name="connsiteY10" fmla="*/ 316363 h 637835"/>
                    <a:gd name="connsiteX11" fmla="*/ 6087534 w 7408334"/>
                    <a:gd name="connsiteY11" fmla="*/ 578790 h 637835"/>
                    <a:gd name="connsiteX12" fmla="*/ 6938434 w 7408334"/>
                    <a:gd name="connsiteY12" fmla="*/ 637835 h 637835"/>
                    <a:gd name="connsiteX13" fmla="*/ 7408334 w 7408334"/>
                    <a:gd name="connsiteY13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490134 w 7408334"/>
                    <a:gd name="connsiteY2" fmla="*/ 559108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44466"/>
                    <a:gd name="connsiteX1" fmla="*/ 1075268 w 7408334"/>
                    <a:gd name="connsiteY1" fmla="*/ 558385 h 644466"/>
                    <a:gd name="connsiteX2" fmla="*/ 1490134 w 7408334"/>
                    <a:gd name="connsiteY2" fmla="*/ 559108 h 644466"/>
                    <a:gd name="connsiteX3" fmla="*/ 1909234 w 7408334"/>
                    <a:gd name="connsiteY3" fmla="*/ 473819 h 644466"/>
                    <a:gd name="connsiteX4" fmla="*/ 2404534 w 7408334"/>
                    <a:gd name="connsiteY4" fmla="*/ 151364 h 644466"/>
                    <a:gd name="connsiteX5" fmla="*/ 2912534 w 7408334"/>
                    <a:gd name="connsiteY5" fmla="*/ 24985 h 644466"/>
                    <a:gd name="connsiteX6" fmla="*/ 3230034 w 7408334"/>
                    <a:gd name="connsiteY6" fmla="*/ 1452 h 644466"/>
                    <a:gd name="connsiteX7" fmla="*/ 3623734 w 7408334"/>
                    <a:gd name="connsiteY7" fmla="*/ 24985 h 644466"/>
                    <a:gd name="connsiteX8" fmla="*/ 4093634 w 7408334"/>
                    <a:gd name="connsiteY8" fmla="*/ 113704 h 644466"/>
                    <a:gd name="connsiteX9" fmla="*/ 4893734 w 7408334"/>
                    <a:gd name="connsiteY9" fmla="*/ 316363 h 644466"/>
                    <a:gd name="connsiteX10" fmla="*/ 6087534 w 7408334"/>
                    <a:gd name="connsiteY10" fmla="*/ 578790 h 644466"/>
                    <a:gd name="connsiteX11" fmla="*/ 6938434 w 7408334"/>
                    <a:gd name="connsiteY11" fmla="*/ 637835 h 644466"/>
                    <a:gd name="connsiteX12" fmla="*/ 7408334 w 7408334"/>
                    <a:gd name="connsiteY12" fmla="*/ 618575 h 64446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6336"/>
                    <a:gd name="connsiteX1" fmla="*/ 1075268 w 7408334"/>
                    <a:gd name="connsiteY1" fmla="*/ 558385 h 666336"/>
                    <a:gd name="connsiteX2" fmla="*/ 1490134 w 7408334"/>
                    <a:gd name="connsiteY2" fmla="*/ 559108 h 666336"/>
                    <a:gd name="connsiteX3" fmla="*/ 1909234 w 7408334"/>
                    <a:gd name="connsiteY3" fmla="*/ 473819 h 666336"/>
                    <a:gd name="connsiteX4" fmla="*/ 2404534 w 7408334"/>
                    <a:gd name="connsiteY4" fmla="*/ 151364 h 666336"/>
                    <a:gd name="connsiteX5" fmla="*/ 2912534 w 7408334"/>
                    <a:gd name="connsiteY5" fmla="*/ 24985 h 666336"/>
                    <a:gd name="connsiteX6" fmla="*/ 3230034 w 7408334"/>
                    <a:gd name="connsiteY6" fmla="*/ 1452 h 666336"/>
                    <a:gd name="connsiteX7" fmla="*/ 3623734 w 7408334"/>
                    <a:gd name="connsiteY7" fmla="*/ 24985 h 666336"/>
                    <a:gd name="connsiteX8" fmla="*/ 4093634 w 7408334"/>
                    <a:gd name="connsiteY8" fmla="*/ 113704 h 666336"/>
                    <a:gd name="connsiteX9" fmla="*/ 4893734 w 7408334"/>
                    <a:gd name="connsiteY9" fmla="*/ 316363 h 666336"/>
                    <a:gd name="connsiteX10" fmla="*/ 6087534 w 7408334"/>
                    <a:gd name="connsiteY10" fmla="*/ 578790 h 666336"/>
                    <a:gd name="connsiteX11" fmla="*/ 6587067 w 7408334"/>
                    <a:gd name="connsiteY11" fmla="*/ 659705 h 666336"/>
                    <a:gd name="connsiteX12" fmla="*/ 7408334 w 7408334"/>
                    <a:gd name="connsiteY12" fmla="*/ 618575 h 666336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9092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8076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408334" h="679629">
                      <a:moveTo>
                        <a:pt x="0" y="558385"/>
                      </a:moveTo>
                      <a:lnTo>
                        <a:pt x="1075268" y="558385"/>
                      </a:lnTo>
                      <a:cubicBezTo>
                        <a:pt x="1376540" y="544291"/>
                        <a:pt x="1586090" y="541656"/>
                        <a:pt x="1807634" y="473819"/>
                      </a:cubicBezTo>
                      <a:cubicBezTo>
                        <a:pt x="1960034" y="405862"/>
                        <a:pt x="2220384" y="226170"/>
                        <a:pt x="2404534" y="151364"/>
                      </a:cubicBezTo>
                      <a:cubicBezTo>
                        <a:pt x="2588684" y="76558"/>
                        <a:pt x="2774951" y="49970"/>
                        <a:pt x="2912534" y="24985"/>
                      </a:cubicBezTo>
                      <a:cubicBezTo>
                        <a:pt x="3050117" y="0"/>
                        <a:pt x="3111501" y="1452"/>
                        <a:pt x="3230034" y="1452"/>
                      </a:cubicBezTo>
                      <a:cubicBezTo>
                        <a:pt x="3348567" y="1452"/>
                        <a:pt x="3479801" y="6276"/>
                        <a:pt x="3623734" y="24985"/>
                      </a:cubicBezTo>
                      <a:cubicBezTo>
                        <a:pt x="3767667" y="43694"/>
                        <a:pt x="3881967" y="65141"/>
                        <a:pt x="4093634" y="113704"/>
                      </a:cubicBezTo>
                      <a:cubicBezTo>
                        <a:pt x="4305301" y="162267"/>
                        <a:pt x="4561417" y="238849"/>
                        <a:pt x="4893734" y="316363"/>
                      </a:cubicBezTo>
                      <a:cubicBezTo>
                        <a:pt x="5226051" y="393877"/>
                        <a:pt x="5805312" y="521566"/>
                        <a:pt x="6087534" y="578790"/>
                      </a:cubicBezTo>
                      <a:cubicBezTo>
                        <a:pt x="6369756" y="636014"/>
                        <a:pt x="6366934" y="644327"/>
                        <a:pt x="6587067" y="659705"/>
                      </a:cubicBezTo>
                      <a:cubicBezTo>
                        <a:pt x="6807200" y="675083"/>
                        <a:pt x="7237237" y="679629"/>
                        <a:pt x="7408334" y="67106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8" name="Forme libre 77"/>
                <p:cNvSpPr/>
                <p:nvPr/>
              </p:nvSpPr>
              <p:spPr>
                <a:xfrm>
                  <a:off x="685803" y="2540000"/>
                  <a:ext cx="7442194" cy="344751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192866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2750 h 941917"/>
                    <a:gd name="connsiteX1" fmla="*/ 1790700 w 7433733"/>
                    <a:gd name="connsiteY1" fmla="*/ 412750 h 941917"/>
                    <a:gd name="connsiteX2" fmla="*/ 2362199 w 7433733"/>
                    <a:gd name="connsiteY2" fmla="*/ 260350 h 941917"/>
                    <a:gd name="connsiteX3" fmla="*/ 2937933 w 7433733"/>
                    <a:gd name="connsiteY3" fmla="*/ 31750 h 941917"/>
                    <a:gd name="connsiteX4" fmla="*/ 3649133 w 7433733"/>
                    <a:gd name="connsiteY4" fmla="*/ 31750 h 941917"/>
                    <a:gd name="connsiteX5" fmla="*/ 4360333 w 7433733"/>
                    <a:gd name="connsiteY5" fmla="*/ 222250 h 941917"/>
                    <a:gd name="connsiteX6" fmla="*/ 5295900 w 7433733"/>
                    <a:gd name="connsiteY6" fmla="*/ 569384 h 941917"/>
                    <a:gd name="connsiteX7" fmla="*/ 5918200 w 7433733"/>
                    <a:gd name="connsiteY7" fmla="*/ 806450 h 941917"/>
                    <a:gd name="connsiteX8" fmla="*/ 6413500 w 7433733"/>
                    <a:gd name="connsiteY8" fmla="*/ 916517 h 941917"/>
                    <a:gd name="connsiteX9" fmla="*/ 6963833 w 7433733"/>
                    <a:gd name="connsiteY9" fmla="*/ 941917 h 941917"/>
                    <a:gd name="connsiteX10" fmla="*/ 7433733 w 7433733"/>
                    <a:gd name="connsiteY10" fmla="*/ 929217 h 941917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711655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8461 w 7442194"/>
                    <a:gd name="connsiteY0" fmla="*/ 455083 h 984250"/>
                    <a:gd name="connsiteX1" fmla="*/ 0 w 7442194"/>
                    <a:gd name="connsiteY1" fmla="*/ 851558 h 984250"/>
                    <a:gd name="connsiteX2" fmla="*/ 1919811 w 7442194"/>
                    <a:gd name="connsiteY2" fmla="*/ 711655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1693334 w 7442194"/>
                    <a:gd name="connsiteY2" fmla="*/ 878100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521878 w 7442194"/>
                    <a:gd name="connsiteY1" fmla="*/ 870907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42194" h="984250">
                      <a:moveTo>
                        <a:pt x="0" y="851558"/>
                      </a:moveTo>
                      <a:lnTo>
                        <a:pt x="1521878" y="870907"/>
                      </a:lnTo>
                      <a:cubicBezTo>
                        <a:pt x="1916988" y="779428"/>
                        <a:pt x="2199563" y="408945"/>
                        <a:pt x="2370660" y="302683"/>
                      </a:cubicBezTo>
                      <a:cubicBezTo>
                        <a:pt x="2566099" y="166193"/>
                        <a:pt x="2833505" y="99484"/>
                        <a:pt x="2946394" y="74084"/>
                      </a:cubicBezTo>
                      <a:cubicBezTo>
                        <a:pt x="3198983" y="32036"/>
                        <a:pt x="3217327" y="0"/>
                        <a:pt x="3657594" y="74083"/>
                      </a:cubicBezTo>
                      <a:cubicBezTo>
                        <a:pt x="3894661" y="105833"/>
                        <a:pt x="4094333" y="174977"/>
                        <a:pt x="4368794" y="264583"/>
                      </a:cubicBezTo>
                      <a:cubicBezTo>
                        <a:pt x="4643255" y="354189"/>
                        <a:pt x="5304361" y="611717"/>
                        <a:pt x="5304361" y="611717"/>
                      </a:cubicBezTo>
                      <a:cubicBezTo>
                        <a:pt x="5532961" y="713317"/>
                        <a:pt x="5740394" y="790928"/>
                        <a:pt x="5926661" y="848783"/>
                      </a:cubicBezTo>
                      <a:cubicBezTo>
                        <a:pt x="6112928" y="906639"/>
                        <a:pt x="6247689" y="936272"/>
                        <a:pt x="6421961" y="958850"/>
                      </a:cubicBezTo>
                      <a:cubicBezTo>
                        <a:pt x="6596233" y="981428"/>
                        <a:pt x="6779677" y="973667"/>
                        <a:pt x="6972294" y="984250"/>
                      </a:cubicBezTo>
                      <a:lnTo>
                        <a:pt x="7442194" y="971550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9" name="Forme libre 78"/>
                <p:cNvSpPr/>
                <p:nvPr/>
              </p:nvSpPr>
              <p:spPr>
                <a:xfrm>
                  <a:off x="694269" y="2324099"/>
                  <a:ext cx="7425255" cy="297263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853623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063599">
                      <a:moveTo>
                        <a:pt x="0" y="853623"/>
                      </a:moveTo>
                      <a:cubicBezTo>
                        <a:pt x="64913" y="852121"/>
                        <a:pt x="1359892" y="901546"/>
                        <a:pt x="1500311" y="879553"/>
                      </a:cubicBezTo>
                      <a:cubicBezTo>
                        <a:pt x="1886254" y="853923"/>
                        <a:pt x="2267420" y="410488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0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695328" y="1790700"/>
                  <a:ext cx="7415742" cy="10395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1" name="Forme libre 80"/>
                <p:cNvSpPr/>
                <p:nvPr/>
              </p:nvSpPr>
              <p:spPr>
                <a:xfrm>
                  <a:off x="694263" y="2130320"/>
                  <a:ext cx="7425255" cy="24051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2" name="Forme libre 81"/>
                <p:cNvSpPr/>
                <p:nvPr/>
              </p:nvSpPr>
              <p:spPr>
                <a:xfrm>
                  <a:off x="681572" y="1955800"/>
                  <a:ext cx="7425255" cy="12293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76" name="Line 163"/>
              <p:cNvSpPr>
                <a:spLocks noChangeShapeType="1"/>
              </p:cNvSpPr>
              <p:nvPr/>
            </p:nvSpPr>
            <p:spPr bwMode="auto">
              <a:xfrm flipV="1">
                <a:off x="708028" y="3263899"/>
                <a:ext cx="1772672" cy="23095"/>
              </a:xfrm>
              <a:prstGeom prst="line">
                <a:avLst/>
              </a:prstGeom>
              <a:ln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128963" y="2376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2476500" y="2387599"/>
            <a:ext cx="4521200" cy="1295401"/>
          </a:xfrm>
          <a:prstGeom prst="rect">
            <a:avLst/>
          </a:prstGeom>
          <a:gradFill flip="none" rotWithShape="1">
            <a:gsLst>
              <a:gs pos="21000">
                <a:srgbClr val="D12A39">
                  <a:alpha val="63000"/>
                </a:srgbClr>
              </a:gs>
              <a:gs pos="54000">
                <a:srgbClr val="D12A39">
                  <a:alpha val="53000"/>
                </a:srgbClr>
              </a:gs>
              <a:gs pos="1000">
                <a:schemeClr val="bg1">
                  <a:alpha val="53000"/>
                </a:schemeClr>
              </a:gs>
              <a:gs pos="99000">
                <a:schemeClr val="bg1">
                  <a:alpha val="5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4" name="Grouper 63"/>
          <p:cNvGrpSpPr/>
          <p:nvPr/>
        </p:nvGrpSpPr>
        <p:grpSpPr>
          <a:xfrm rot="60000">
            <a:off x="2555876" y="2786062"/>
            <a:ext cx="4387850" cy="1793875"/>
            <a:chOff x="2797442" y="2721880"/>
            <a:chExt cx="4387850" cy="1793875"/>
          </a:xfrm>
          <a:effectLst/>
        </p:grpSpPr>
        <p:sp>
          <p:nvSpPr>
            <p:cNvPr id="65" name="Freeform 2"/>
            <p:cNvSpPr>
              <a:spLocks noChangeAspect="1"/>
            </p:cNvSpPr>
            <p:nvPr/>
          </p:nvSpPr>
          <p:spPr bwMode="auto">
            <a:xfrm rot="20580000">
              <a:off x="2797442" y="2721880"/>
              <a:ext cx="4381500" cy="1527175"/>
            </a:xfrm>
            <a:custGeom>
              <a:avLst/>
              <a:gdLst>
                <a:gd name="T0" fmla="*/ 2147483647 w 2909"/>
                <a:gd name="T1" fmla="*/ 2147483647 h 1004"/>
                <a:gd name="T2" fmla="*/ 2147483647 w 2909"/>
                <a:gd name="T3" fmla="*/ 2147483647 h 1004"/>
                <a:gd name="T4" fmla="*/ 2147483647 w 2909"/>
                <a:gd name="T5" fmla="*/ 2147483647 h 1004"/>
                <a:gd name="T6" fmla="*/ 2147483647 w 2909"/>
                <a:gd name="T7" fmla="*/ 2147483647 h 1004"/>
                <a:gd name="T8" fmla="*/ 2147483647 w 2909"/>
                <a:gd name="T9" fmla="*/ 2147483647 h 1004"/>
                <a:gd name="T10" fmla="*/ 2147483647 w 2909"/>
                <a:gd name="T11" fmla="*/ 2147483647 h 1004"/>
                <a:gd name="T12" fmla="*/ 2147483647 w 2909"/>
                <a:gd name="T13" fmla="*/ 2147483647 h 1004"/>
                <a:gd name="T14" fmla="*/ 2147483647 w 2909"/>
                <a:gd name="T15" fmla="*/ 2147483647 h 1004"/>
                <a:gd name="T16" fmla="*/ 2147483647 w 2909"/>
                <a:gd name="T17" fmla="*/ 2147483647 h 1004"/>
                <a:gd name="T18" fmla="*/ 2147483647 w 2909"/>
                <a:gd name="T19" fmla="*/ 2147483647 h 1004"/>
                <a:gd name="T20" fmla="*/ 2147483647 w 2909"/>
                <a:gd name="T21" fmla="*/ 2147483647 h 10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9"/>
                <a:gd name="T34" fmla="*/ 0 h 1004"/>
                <a:gd name="T35" fmla="*/ 2909 w 2909"/>
                <a:gd name="T36" fmla="*/ 1004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60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0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602 h 1021"/>
                <a:gd name="connsiteX1" fmla="*/ 188 w 2909"/>
                <a:gd name="connsiteY1" fmla="*/ 429 h 1021"/>
                <a:gd name="connsiteX2" fmla="*/ 6 w 2909"/>
                <a:gd name="connsiteY2" fmla="*/ 211 h 1021"/>
                <a:gd name="connsiteX3" fmla="*/ 152 w 2909"/>
                <a:gd name="connsiteY3" fmla="*/ 44 h 1021"/>
                <a:gd name="connsiteX4" fmla="*/ 488 w 2909"/>
                <a:gd name="connsiteY4" fmla="*/ 48 h 1021"/>
                <a:gd name="connsiteX5" fmla="*/ 833 w 2909"/>
                <a:gd name="connsiteY5" fmla="*/ 77 h 1021"/>
                <a:gd name="connsiteX6" fmla="*/ 1160 w 2909"/>
                <a:gd name="connsiteY6" fmla="*/ 220 h 1021"/>
                <a:gd name="connsiteX7" fmla="*/ 1715 w 2909"/>
                <a:gd name="connsiteY7" fmla="*/ 448 h 1021"/>
                <a:gd name="connsiteX8" fmla="*/ 2251 w 2909"/>
                <a:gd name="connsiteY8" fmla="*/ 711 h 1021"/>
                <a:gd name="connsiteX9" fmla="*/ 2662 w 2909"/>
                <a:gd name="connsiteY9" fmla="*/ 1003 h 1021"/>
                <a:gd name="connsiteX10" fmla="*/ 770 w 2909"/>
                <a:gd name="connsiteY10" fmla="*/ 602 h 1021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86 w 2906"/>
                <a:gd name="connsiteY0" fmla="*/ 588 h 1004"/>
                <a:gd name="connsiteX1" fmla="*/ 188 w 2906"/>
                <a:gd name="connsiteY1" fmla="*/ 412 h 1004"/>
                <a:gd name="connsiteX2" fmla="*/ 6 w 2906"/>
                <a:gd name="connsiteY2" fmla="*/ 194 h 1004"/>
                <a:gd name="connsiteX3" fmla="*/ 152 w 2906"/>
                <a:gd name="connsiteY3" fmla="*/ 27 h 1004"/>
                <a:gd name="connsiteX4" fmla="*/ 488 w 2906"/>
                <a:gd name="connsiteY4" fmla="*/ 31 h 1004"/>
                <a:gd name="connsiteX5" fmla="*/ 833 w 2906"/>
                <a:gd name="connsiteY5" fmla="*/ 108 h 1004"/>
                <a:gd name="connsiteX6" fmla="*/ 1160 w 2906"/>
                <a:gd name="connsiteY6" fmla="*/ 203 h 1004"/>
                <a:gd name="connsiteX7" fmla="*/ 1715 w 2906"/>
                <a:gd name="connsiteY7" fmla="*/ 431 h 1004"/>
                <a:gd name="connsiteX8" fmla="*/ 2251 w 2906"/>
                <a:gd name="connsiteY8" fmla="*/ 694 h 1004"/>
                <a:gd name="connsiteX9" fmla="*/ 2662 w 2906"/>
                <a:gd name="connsiteY9" fmla="*/ 986 h 1004"/>
                <a:gd name="connsiteX10" fmla="*/ 786 w 2906"/>
                <a:gd name="connsiteY10" fmla="*/ 588 h 1004"/>
                <a:gd name="connsiteX0" fmla="*/ 786 w 2984"/>
                <a:gd name="connsiteY0" fmla="*/ 588 h 1049"/>
                <a:gd name="connsiteX1" fmla="*/ 188 w 2984"/>
                <a:gd name="connsiteY1" fmla="*/ 412 h 1049"/>
                <a:gd name="connsiteX2" fmla="*/ 6 w 2984"/>
                <a:gd name="connsiteY2" fmla="*/ 194 h 1049"/>
                <a:gd name="connsiteX3" fmla="*/ 152 w 2984"/>
                <a:gd name="connsiteY3" fmla="*/ 27 h 1049"/>
                <a:gd name="connsiteX4" fmla="*/ 488 w 2984"/>
                <a:gd name="connsiteY4" fmla="*/ 31 h 1049"/>
                <a:gd name="connsiteX5" fmla="*/ 833 w 2984"/>
                <a:gd name="connsiteY5" fmla="*/ 108 h 1049"/>
                <a:gd name="connsiteX6" fmla="*/ 1160 w 2984"/>
                <a:gd name="connsiteY6" fmla="*/ 203 h 1049"/>
                <a:gd name="connsiteX7" fmla="*/ 1715 w 2984"/>
                <a:gd name="connsiteY7" fmla="*/ 431 h 1049"/>
                <a:gd name="connsiteX8" fmla="*/ 2251 w 2984"/>
                <a:gd name="connsiteY8" fmla="*/ 694 h 1049"/>
                <a:gd name="connsiteX9" fmla="*/ 2720 w 2984"/>
                <a:gd name="connsiteY9" fmla="*/ 964 h 1049"/>
                <a:gd name="connsiteX10" fmla="*/ 2662 w 2984"/>
                <a:gd name="connsiteY10" fmla="*/ 986 h 1049"/>
                <a:gd name="connsiteX11" fmla="*/ 786 w 2984"/>
                <a:gd name="connsiteY11" fmla="*/ 588 h 1049"/>
                <a:gd name="connsiteX0" fmla="*/ 786 w 2984"/>
                <a:gd name="connsiteY0" fmla="*/ 588 h 1049"/>
                <a:gd name="connsiteX1" fmla="*/ 384 w 2984"/>
                <a:gd name="connsiteY1" fmla="*/ 487 h 1049"/>
                <a:gd name="connsiteX2" fmla="*/ 188 w 2984"/>
                <a:gd name="connsiteY2" fmla="*/ 412 h 1049"/>
                <a:gd name="connsiteX3" fmla="*/ 6 w 2984"/>
                <a:gd name="connsiteY3" fmla="*/ 194 h 1049"/>
                <a:gd name="connsiteX4" fmla="*/ 152 w 2984"/>
                <a:gd name="connsiteY4" fmla="*/ 27 h 1049"/>
                <a:gd name="connsiteX5" fmla="*/ 488 w 2984"/>
                <a:gd name="connsiteY5" fmla="*/ 31 h 1049"/>
                <a:gd name="connsiteX6" fmla="*/ 833 w 2984"/>
                <a:gd name="connsiteY6" fmla="*/ 108 h 1049"/>
                <a:gd name="connsiteX7" fmla="*/ 1160 w 2984"/>
                <a:gd name="connsiteY7" fmla="*/ 203 h 1049"/>
                <a:gd name="connsiteX8" fmla="*/ 1715 w 2984"/>
                <a:gd name="connsiteY8" fmla="*/ 431 h 1049"/>
                <a:gd name="connsiteX9" fmla="*/ 2251 w 2984"/>
                <a:gd name="connsiteY9" fmla="*/ 694 h 1049"/>
                <a:gd name="connsiteX10" fmla="*/ 2720 w 2984"/>
                <a:gd name="connsiteY10" fmla="*/ 964 h 1049"/>
                <a:gd name="connsiteX11" fmla="*/ 2662 w 2984"/>
                <a:gd name="connsiteY11" fmla="*/ 986 h 1049"/>
                <a:gd name="connsiteX12" fmla="*/ 786 w 2984"/>
                <a:gd name="connsiteY12" fmla="*/ 588 h 1049"/>
                <a:gd name="connsiteX0" fmla="*/ 786 w 2938"/>
                <a:gd name="connsiteY0" fmla="*/ 588 h 1039"/>
                <a:gd name="connsiteX1" fmla="*/ 384 w 2938"/>
                <a:gd name="connsiteY1" fmla="*/ 487 h 1039"/>
                <a:gd name="connsiteX2" fmla="*/ 188 w 2938"/>
                <a:gd name="connsiteY2" fmla="*/ 412 h 1039"/>
                <a:gd name="connsiteX3" fmla="*/ 6 w 2938"/>
                <a:gd name="connsiteY3" fmla="*/ 194 h 1039"/>
                <a:gd name="connsiteX4" fmla="*/ 152 w 2938"/>
                <a:gd name="connsiteY4" fmla="*/ 27 h 1039"/>
                <a:gd name="connsiteX5" fmla="*/ 488 w 2938"/>
                <a:gd name="connsiteY5" fmla="*/ 31 h 1039"/>
                <a:gd name="connsiteX6" fmla="*/ 833 w 2938"/>
                <a:gd name="connsiteY6" fmla="*/ 108 h 1039"/>
                <a:gd name="connsiteX7" fmla="*/ 1160 w 2938"/>
                <a:gd name="connsiteY7" fmla="*/ 203 h 1039"/>
                <a:gd name="connsiteX8" fmla="*/ 1715 w 2938"/>
                <a:gd name="connsiteY8" fmla="*/ 431 h 1039"/>
                <a:gd name="connsiteX9" fmla="*/ 2251 w 2938"/>
                <a:gd name="connsiteY9" fmla="*/ 694 h 1039"/>
                <a:gd name="connsiteX10" fmla="*/ 2720 w 2938"/>
                <a:gd name="connsiteY10" fmla="*/ 964 h 1039"/>
                <a:gd name="connsiteX11" fmla="*/ 2662 w 2938"/>
                <a:gd name="connsiteY11" fmla="*/ 986 h 1039"/>
                <a:gd name="connsiteX12" fmla="*/ 1066 w 2938"/>
                <a:gd name="connsiteY12" fmla="*/ 647 h 1039"/>
                <a:gd name="connsiteX13" fmla="*/ 786 w 2938"/>
                <a:gd name="connsiteY13" fmla="*/ 588 h 1039"/>
                <a:gd name="connsiteX0" fmla="*/ 786 w 2842"/>
                <a:gd name="connsiteY0" fmla="*/ 588 h 1019"/>
                <a:gd name="connsiteX1" fmla="*/ 384 w 2842"/>
                <a:gd name="connsiteY1" fmla="*/ 487 h 1019"/>
                <a:gd name="connsiteX2" fmla="*/ 188 w 2842"/>
                <a:gd name="connsiteY2" fmla="*/ 412 h 1019"/>
                <a:gd name="connsiteX3" fmla="*/ 6 w 2842"/>
                <a:gd name="connsiteY3" fmla="*/ 194 h 1019"/>
                <a:gd name="connsiteX4" fmla="*/ 152 w 2842"/>
                <a:gd name="connsiteY4" fmla="*/ 27 h 1019"/>
                <a:gd name="connsiteX5" fmla="*/ 488 w 2842"/>
                <a:gd name="connsiteY5" fmla="*/ 31 h 1019"/>
                <a:gd name="connsiteX6" fmla="*/ 833 w 2842"/>
                <a:gd name="connsiteY6" fmla="*/ 108 h 1019"/>
                <a:gd name="connsiteX7" fmla="*/ 1160 w 2842"/>
                <a:gd name="connsiteY7" fmla="*/ 203 h 1019"/>
                <a:gd name="connsiteX8" fmla="*/ 1715 w 2842"/>
                <a:gd name="connsiteY8" fmla="*/ 431 h 1019"/>
                <a:gd name="connsiteX9" fmla="*/ 2251 w 2842"/>
                <a:gd name="connsiteY9" fmla="*/ 694 h 1019"/>
                <a:gd name="connsiteX10" fmla="*/ 2720 w 2842"/>
                <a:gd name="connsiteY10" fmla="*/ 964 h 1019"/>
                <a:gd name="connsiteX11" fmla="*/ 2662 w 2842"/>
                <a:gd name="connsiteY11" fmla="*/ 986 h 1019"/>
                <a:gd name="connsiteX12" fmla="*/ 1642 w 2842"/>
                <a:gd name="connsiteY12" fmla="*/ 764 h 1019"/>
                <a:gd name="connsiteX13" fmla="*/ 1066 w 2842"/>
                <a:gd name="connsiteY13" fmla="*/ 647 h 1019"/>
                <a:gd name="connsiteX14" fmla="*/ 786 w 2842"/>
                <a:gd name="connsiteY14" fmla="*/ 588 h 1019"/>
                <a:gd name="connsiteX0" fmla="*/ 786 w 2788"/>
                <a:gd name="connsiteY0" fmla="*/ 588 h 1013"/>
                <a:gd name="connsiteX1" fmla="*/ 384 w 2788"/>
                <a:gd name="connsiteY1" fmla="*/ 487 h 1013"/>
                <a:gd name="connsiteX2" fmla="*/ 188 w 2788"/>
                <a:gd name="connsiteY2" fmla="*/ 412 h 1013"/>
                <a:gd name="connsiteX3" fmla="*/ 6 w 2788"/>
                <a:gd name="connsiteY3" fmla="*/ 194 h 1013"/>
                <a:gd name="connsiteX4" fmla="*/ 152 w 2788"/>
                <a:gd name="connsiteY4" fmla="*/ 27 h 1013"/>
                <a:gd name="connsiteX5" fmla="*/ 488 w 2788"/>
                <a:gd name="connsiteY5" fmla="*/ 31 h 1013"/>
                <a:gd name="connsiteX6" fmla="*/ 833 w 2788"/>
                <a:gd name="connsiteY6" fmla="*/ 108 h 1013"/>
                <a:gd name="connsiteX7" fmla="*/ 1160 w 2788"/>
                <a:gd name="connsiteY7" fmla="*/ 203 h 1013"/>
                <a:gd name="connsiteX8" fmla="*/ 1715 w 2788"/>
                <a:gd name="connsiteY8" fmla="*/ 431 h 1013"/>
                <a:gd name="connsiteX9" fmla="*/ 2251 w 2788"/>
                <a:gd name="connsiteY9" fmla="*/ 694 h 1013"/>
                <a:gd name="connsiteX10" fmla="*/ 2720 w 2788"/>
                <a:gd name="connsiteY10" fmla="*/ 964 h 1013"/>
                <a:gd name="connsiteX11" fmla="*/ 2662 w 2788"/>
                <a:gd name="connsiteY11" fmla="*/ 986 h 1013"/>
                <a:gd name="connsiteX12" fmla="*/ 2221 w 2788"/>
                <a:gd name="connsiteY12" fmla="*/ 889 h 1013"/>
                <a:gd name="connsiteX13" fmla="*/ 1642 w 2788"/>
                <a:gd name="connsiteY13" fmla="*/ 764 h 1013"/>
                <a:gd name="connsiteX14" fmla="*/ 1066 w 2788"/>
                <a:gd name="connsiteY14" fmla="*/ 647 h 1013"/>
                <a:gd name="connsiteX15" fmla="*/ 786 w 2788"/>
                <a:gd name="connsiteY15" fmla="*/ 588 h 1013"/>
                <a:gd name="connsiteX0" fmla="*/ 793 w 2795"/>
                <a:gd name="connsiteY0" fmla="*/ 588 h 1013"/>
                <a:gd name="connsiteX1" fmla="*/ 391 w 2795"/>
                <a:gd name="connsiteY1" fmla="*/ 487 h 1013"/>
                <a:gd name="connsiteX2" fmla="*/ 83 w 2795"/>
                <a:gd name="connsiteY2" fmla="*/ 322 h 1013"/>
                <a:gd name="connsiteX3" fmla="*/ 13 w 2795"/>
                <a:gd name="connsiteY3" fmla="*/ 194 h 1013"/>
                <a:gd name="connsiteX4" fmla="*/ 159 w 2795"/>
                <a:gd name="connsiteY4" fmla="*/ 27 h 1013"/>
                <a:gd name="connsiteX5" fmla="*/ 495 w 2795"/>
                <a:gd name="connsiteY5" fmla="*/ 31 h 1013"/>
                <a:gd name="connsiteX6" fmla="*/ 840 w 2795"/>
                <a:gd name="connsiteY6" fmla="*/ 108 h 1013"/>
                <a:gd name="connsiteX7" fmla="*/ 1167 w 2795"/>
                <a:gd name="connsiteY7" fmla="*/ 203 h 1013"/>
                <a:gd name="connsiteX8" fmla="*/ 1722 w 2795"/>
                <a:gd name="connsiteY8" fmla="*/ 431 h 1013"/>
                <a:gd name="connsiteX9" fmla="*/ 2258 w 2795"/>
                <a:gd name="connsiteY9" fmla="*/ 694 h 1013"/>
                <a:gd name="connsiteX10" fmla="*/ 2727 w 2795"/>
                <a:gd name="connsiteY10" fmla="*/ 964 h 1013"/>
                <a:gd name="connsiteX11" fmla="*/ 2669 w 2795"/>
                <a:gd name="connsiteY11" fmla="*/ 986 h 1013"/>
                <a:gd name="connsiteX12" fmla="*/ 2228 w 2795"/>
                <a:gd name="connsiteY12" fmla="*/ 889 h 1013"/>
                <a:gd name="connsiteX13" fmla="*/ 1649 w 2795"/>
                <a:gd name="connsiteY13" fmla="*/ 764 h 1013"/>
                <a:gd name="connsiteX14" fmla="*/ 1073 w 2795"/>
                <a:gd name="connsiteY14" fmla="*/ 647 h 1013"/>
                <a:gd name="connsiteX15" fmla="*/ 793 w 2795"/>
                <a:gd name="connsiteY15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81 w 2793"/>
                <a:gd name="connsiteY2" fmla="*/ 322 h 1013"/>
                <a:gd name="connsiteX3" fmla="*/ 88 w 2793"/>
                <a:gd name="connsiteY3" fmla="*/ 365 h 1013"/>
                <a:gd name="connsiteX4" fmla="*/ 11 w 2793"/>
                <a:gd name="connsiteY4" fmla="*/ 194 h 1013"/>
                <a:gd name="connsiteX5" fmla="*/ 157 w 2793"/>
                <a:gd name="connsiteY5" fmla="*/ 27 h 1013"/>
                <a:gd name="connsiteX6" fmla="*/ 493 w 2793"/>
                <a:gd name="connsiteY6" fmla="*/ 31 h 1013"/>
                <a:gd name="connsiteX7" fmla="*/ 838 w 2793"/>
                <a:gd name="connsiteY7" fmla="*/ 108 h 1013"/>
                <a:gd name="connsiteX8" fmla="*/ 1165 w 2793"/>
                <a:gd name="connsiteY8" fmla="*/ 203 h 1013"/>
                <a:gd name="connsiteX9" fmla="*/ 1720 w 2793"/>
                <a:gd name="connsiteY9" fmla="*/ 431 h 1013"/>
                <a:gd name="connsiteX10" fmla="*/ 2256 w 2793"/>
                <a:gd name="connsiteY10" fmla="*/ 694 h 1013"/>
                <a:gd name="connsiteX11" fmla="*/ 2725 w 2793"/>
                <a:gd name="connsiteY11" fmla="*/ 964 h 1013"/>
                <a:gd name="connsiteX12" fmla="*/ 2667 w 2793"/>
                <a:gd name="connsiteY12" fmla="*/ 986 h 1013"/>
                <a:gd name="connsiteX13" fmla="*/ 2226 w 2793"/>
                <a:gd name="connsiteY13" fmla="*/ 889 h 1013"/>
                <a:gd name="connsiteX14" fmla="*/ 1647 w 2793"/>
                <a:gd name="connsiteY14" fmla="*/ 764 h 1013"/>
                <a:gd name="connsiteX15" fmla="*/ 1071 w 2793"/>
                <a:gd name="connsiteY15" fmla="*/ 647 h 1013"/>
                <a:gd name="connsiteX16" fmla="*/ 791 w 2793"/>
                <a:gd name="connsiteY16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91 w 2793"/>
                <a:gd name="connsiteY15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389 w 2793"/>
                <a:gd name="connsiteY2" fmla="*/ 508 h 1013"/>
                <a:gd name="connsiteX3" fmla="*/ 88 w 2793"/>
                <a:gd name="connsiteY3" fmla="*/ 365 h 1013"/>
                <a:gd name="connsiteX4" fmla="*/ 11 w 2793"/>
                <a:gd name="connsiteY4" fmla="*/ 194 h 1013"/>
                <a:gd name="connsiteX5" fmla="*/ 157 w 2793"/>
                <a:gd name="connsiteY5" fmla="*/ 27 h 1013"/>
                <a:gd name="connsiteX6" fmla="*/ 493 w 2793"/>
                <a:gd name="connsiteY6" fmla="*/ 31 h 1013"/>
                <a:gd name="connsiteX7" fmla="*/ 838 w 2793"/>
                <a:gd name="connsiteY7" fmla="*/ 108 h 1013"/>
                <a:gd name="connsiteX8" fmla="*/ 1165 w 2793"/>
                <a:gd name="connsiteY8" fmla="*/ 203 h 1013"/>
                <a:gd name="connsiteX9" fmla="*/ 1720 w 2793"/>
                <a:gd name="connsiteY9" fmla="*/ 431 h 1013"/>
                <a:gd name="connsiteX10" fmla="*/ 2256 w 2793"/>
                <a:gd name="connsiteY10" fmla="*/ 694 h 1013"/>
                <a:gd name="connsiteX11" fmla="*/ 2725 w 2793"/>
                <a:gd name="connsiteY11" fmla="*/ 964 h 1013"/>
                <a:gd name="connsiteX12" fmla="*/ 2667 w 2793"/>
                <a:gd name="connsiteY12" fmla="*/ 986 h 1013"/>
                <a:gd name="connsiteX13" fmla="*/ 2226 w 2793"/>
                <a:gd name="connsiteY13" fmla="*/ 889 h 1013"/>
                <a:gd name="connsiteX14" fmla="*/ 1647 w 2793"/>
                <a:gd name="connsiteY14" fmla="*/ 764 h 1013"/>
                <a:gd name="connsiteX15" fmla="*/ 1071 w 2793"/>
                <a:gd name="connsiteY15" fmla="*/ 647 h 1013"/>
                <a:gd name="connsiteX16" fmla="*/ 791 w 2793"/>
                <a:gd name="connsiteY16" fmla="*/ 588 h 1013"/>
                <a:gd name="connsiteX0" fmla="*/ 791 w 2793"/>
                <a:gd name="connsiteY0" fmla="*/ 58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91 w 2793"/>
                <a:gd name="connsiteY15" fmla="*/ 58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651 w 2793"/>
                <a:gd name="connsiteY14" fmla="*/ 801 h 1013"/>
                <a:gd name="connsiteX15" fmla="*/ 1092 w 2793"/>
                <a:gd name="connsiteY15" fmla="*/ 684 h 1013"/>
                <a:gd name="connsiteX16" fmla="*/ 787 w 2793"/>
                <a:gd name="connsiteY16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51 w 2793"/>
                <a:gd name="connsiteY13" fmla="*/ 801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06 w 2793"/>
                <a:gd name="connsiteY12" fmla="*/ 905 h 1013"/>
                <a:gd name="connsiteX13" fmla="*/ 1651 w 2793"/>
                <a:gd name="connsiteY13" fmla="*/ 801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808"/>
                <a:gd name="connsiteY0" fmla="*/ 608 h 1024"/>
                <a:gd name="connsiteX1" fmla="*/ 389 w 2808"/>
                <a:gd name="connsiteY1" fmla="*/ 508 h 1024"/>
                <a:gd name="connsiteX2" fmla="*/ 88 w 2808"/>
                <a:gd name="connsiteY2" fmla="*/ 365 h 1024"/>
                <a:gd name="connsiteX3" fmla="*/ 11 w 2808"/>
                <a:gd name="connsiteY3" fmla="*/ 194 h 1024"/>
                <a:gd name="connsiteX4" fmla="*/ 157 w 2808"/>
                <a:gd name="connsiteY4" fmla="*/ 27 h 1024"/>
                <a:gd name="connsiteX5" fmla="*/ 493 w 2808"/>
                <a:gd name="connsiteY5" fmla="*/ 31 h 1024"/>
                <a:gd name="connsiteX6" fmla="*/ 838 w 2808"/>
                <a:gd name="connsiteY6" fmla="*/ 108 h 1024"/>
                <a:gd name="connsiteX7" fmla="*/ 1165 w 2808"/>
                <a:gd name="connsiteY7" fmla="*/ 203 h 1024"/>
                <a:gd name="connsiteX8" fmla="*/ 1720 w 2808"/>
                <a:gd name="connsiteY8" fmla="*/ 431 h 1024"/>
                <a:gd name="connsiteX9" fmla="*/ 2256 w 2808"/>
                <a:gd name="connsiteY9" fmla="*/ 694 h 1024"/>
                <a:gd name="connsiteX10" fmla="*/ 2725 w 2808"/>
                <a:gd name="connsiteY10" fmla="*/ 964 h 1024"/>
                <a:gd name="connsiteX11" fmla="*/ 2722 w 2808"/>
                <a:gd name="connsiteY11" fmla="*/ 1014 h 1024"/>
                <a:gd name="connsiteX12" fmla="*/ 2206 w 2808"/>
                <a:gd name="connsiteY12" fmla="*/ 905 h 1024"/>
                <a:gd name="connsiteX13" fmla="*/ 1651 w 2808"/>
                <a:gd name="connsiteY13" fmla="*/ 801 h 1024"/>
                <a:gd name="connsiteX14" fmla="*/ 1092 w 2808"/>
                <a:gd name="connsiteY14" fmla="*/ 684 h 1024"/>
                <a:gd name="connsiteX15" fmla="*/ 787 w 2808"/>
                <a:gd name="connsiteY15" fmla="*/ 608 h 1024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51 w 2806"/>
                <a:gd name="connsiteY13" fmla="*/ 801 h 1017"/>
                <a:gd name="connsiteX14" fmla="*/ 1092 w 2806"/>
                <a:gd name="connsiteY14" fmla="*/ 684 h 1017"/>
                <a:gd name="connsiteX15" fmla="*/ 787 w 2806"/>
                <a:gd name="connsiteY15" fmla="*/ 608 h 1017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39 w 2806"/>
                <a:gd name="connsiteY13" fmla="*/ 839 h 1017"/>
                <a:gd name="connsiteX14" fmla="*/ 1092 w 2806"/>
                <a:gd name="connsiteY14" fmla="*/ 684 h 1017"/>
                <a:gd name="connsiteX15" fmla="*/ 787 w 2806"/>
                <a:gd name="connsiteY15" fmla="*/ 608 h 1017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39 w 2806"/>
                <a:gd name="connsiteY13" fmla="*/ 839 h 1017"/>
                <a:gd name="connsiteX14" fmla="*/ 1092 w 2806"/>
                <a:gd name="connsiteY14" fmla="*/ 684 h 1017"/>
                <a:gd name="connsiteX15" fmla="*/ 1114 w 2806"/>
                <a:gd name="connsiteY15" fmla="*/ 730 h 1017"/>
                <a:gd name="connsiteX16" fmla="*/ 787 w 2806"/>
                <a:gd name="connsiteY16" fmla="*/ 608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50 w 2806"/>
                <a:gd name="connsiteY15" fmla="*/ 742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1114 w 2806"/>
                <a:gd name="connsiteY0" fmla="*/ 730 h 1017"/>
                <a:gd name="connsiteX1" fmla="*/ 773 w 2806"/>
                <a:gd name="connsiteY1" fmla="*/ 654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13" fmla="*/ 378 w 2795"/>
                <a:gd name="connsiteY13" fmla="*/ 508 h 1017"/>
                <a:gd name="connsiteX14" fmla="*/ 135 w 2795"/>
                <a:gd name="connsiteY14" fmla="*/ 423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13" fmla="*/ 378 w 2795"/>
                <a:gd name="connsiteY13" fmla="*/ 508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0" fmla="*/ 0 w 2714"/>
                <a:gd name="connsiteY0" fmla="*/ 194 h 964"/>
                <a:gd name="connsiteX1" fmla="*/ 146 w 2714"/>
                <a:gd name="connsiteY1" fmla="*/ 27 h 964"/>
                <a:gd name="connsiteX2" fmla="*/ 482 w 2714"/>
                <a:gd name="connsiteY2" fmla="*/ 31 h 964"/>
                <a:gd name="connsiteX3" fmla="*/ 827 w 2714"/>
                <a:gd name="connsiteY3" fmla="*/ 108 h 964"/>
                <a:gd name="connsiteX4" fmla="*/ 1154 w 2714"/>
                <a:gd name="connsiteY4" fmla="*/ 203 h 964"/>
                <a:gd name="connsiteX5" fmla="*/ 1709 w 2714"/>
                <a:gd name="connsiteY5" fmla="*/ 431 h 964"/>
                <a:gd name="connsiteX6" fmla="*/ 2245 w 2714"/>
                <a:gd name="connsiteY6" fmla="*/ 694 h 964"/>
                <a:gd name="connsiteX7" fmla="*/ 2714 w 2714"/>
                <a:gd name="connsiteY7" fmla="*/ 964 h 964"/>
                <a:gd name="connsiteX0" fmla="*/ 0 w 2760"/>
                <a:gd name="connsiteY0" fmla="*/ 178 h 962"/>
                <a:gd name="connsiteX1" fmla="*/ 192 w 2760"/>
                <a:gd name="connsiteY1" fmla="*/ 25 h 962"/>
                <a:gd name="connsiteX2" fmla="*/ 528 w 2760"/>
                <a:gd name="connsiteY2" fmla="*/ 29 h 962"/>
                <a:gd name="connsiteX3" fmla="*/ 873 w 2760"/>
                <a:gd name="connsiteY3" fmla="*/ 106 h 962"/>
                <a:gd name="connsiteX4" fmla="*/ 1200 w 2760"/>
                <a:gd name="connsiteY4" fmla="*/ 201 h 962"/>
                <a:gd name="connsiteX5" fmla="*/ 1755 w 2760"/>
                <a:gd name="connsiteY5" fmla="*/ 429 h 962"/>
                <a:gd name="connsiteX6" fmla="*/ 2291 w 2760"/>
                <a:gd name="connsiteY6" fmla="*/ 692 h 962"/>
                <a:gd name="connsiteX7" fmla="*/ 2760 w 2760"/>
                <a:gd name="connsiteY7" fmla="*/ 962 h 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0" h="962">
                  <a:moveTo>
                    <a:pt x="0" y="178"/>
                  </a:moveTo>
                  <a:cubicBezTo>
                    <a:pt x="11" y="122"/>
                    <a:pt x="104" y="50"/>
                    <a:pt x="192" y="25"/>
                  </a:cubicBezTo>
                  <a:cubicBezTo>
                    <a:pt x="280" y="0"/>
                    <a:pt x="415" y="16"/>
                    <a:pt x="528" y="29"/>
                  </a:cubicBezTo>
                  <a:cubicBezTo>
                    <a:pt x="642" y="43"/>
                    <a:pt x="869" y="105"/>
                    <a:pt x="873" y="106"/>
                  </a:cubicBezTo>
                  <a:cubicBezTo>
                    <a:pt x="877" y="103"/>
                    <a:pt x="1053" y="147"/>
                    <a:pt x="1200" y="201"/>
                  </a:cubicBezTo>
                  <a:cubicBezTo>
                    <a:pt x="1347" y="255"/>
                    <a:pt x="1573" y="347"/>
                    <a:pt x="1755" y="429"/>
                  </a:cubicBezTo>
                  <a:cubicBezTo>
                    <a:pt x="1937" y="511"/>
                    <a:pt x="2124" y="603"/>
                    <a:pt x="2291" y="692"/>
                  </a:cubicBezTo>
                  <a:cubicBezTo>
                    <a:pt x="2458" y="781"/>
                    <a:pt x="2682" y="909"/>
                    <a:pt x="2760" y="962"/>
                  </a:cubicBezTo>
                </a:path>
              </a:pathLst>
            </a:custGeom>
            <a:gradFill rotWithShape="0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0" scaled="1"/>
            </a:gradFill>
            <a:ln w="3175" cmpd="sng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fr-FR"/>
            </a:p>
          </p:txBody>
        </p:sp>
        <p:sp>
          <p:nvSpPr>
            <p:cNvPr id="66" name="Freeform 2"/>
            <p:cNvSpPr>
              <a:spLocks noChangeAspect="1"/>
            </p:cNvSpPr>
            <p:nvPr/>
          </p:nvSpPr>
          <p:spPr bwMode="auto">
            <a:xfrm rot="875531" flipV="1">
              <a:off x="2803792" y="2988580"/>
              <a:ext cx="4381500" cy="1527175"/>
            </a:xfrm>
            <a:custGeom>
              <a:avLst/>
              <a:gdLst>
                <a:gd name="T0" fmla="*/ 2147483647 w 2909"/>
                <a:gd name="T1" fmla="*/ 2147483647 h 1004"/>
                <a:gd name="T2" fmla="*/ 2147483647 w 2909"/>
                <a:gd name="T3" fmla="*/ 2147483647 h 1004"/>
                <a:gd name="T4" fmla="*/ 2147483647 w 2909"/>
                <a:gd name="T5" fmla="*/ 2147483647 h 1004"/>
                <a:gd name="T6" fmla="*/ 2147483647 w 2909"/>
                <a:gd name="T7" fmla="*/ 2147483647 h 1004"/>
                <a:gd name="T8" fmla="*/ 2147483647 w 2909"/>
                <a:gd name="T9" fmla="*/ 2147483647 h 1004"/>
                <a:gd name="T10" fmla="*/ 2147483647 w 2909"/>
                <a:gd name="T11" fmla="*/ 2147483647 h 1004"/>
                <a:gd name="T12" fmla="*/ 2147483647 w 2909"/>
                <a:gd name="T13" fmla="*/ 2147483647 h 1004"/>
                <a:gd name="T14" fmla="*/ 2147483647 w 2909"/>
                <a:gd name="T15" fmla="*/ 2147483647 h 1004"/>
                <a:gd name="T16" fmla="*/ 2147483647 w 2909"/>
                <a:gd name="T17" fmla="*/ 2147483647 h 1004"/>
                <a:gd name="T18" fmla="*/ 2147483647 w 2909"/>
                <a:gd name="T19" fmla="*/ 2147483647 h 1004"/>
                <a:gd name="T20" fmla="*/ 2147483647 w 2909"/>
                <a:gd name="T21" fmla="*/ 2147483647 h 10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9"/>
                <a:gd name="T34" fmla="*/ 0 h 1004"/>
                <a:gd name="T35" fmla="*/ 2909 w 2909"/>
                <a:gd name="T36" fmla="*/ 1004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60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0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602 h 1021"/>
                <a:gd name="connsiteX1" fmla="*/ 188 w 2909"/>
                <a:gd name="connsiteY1" fmla="*/ 429 h 1021"/>
                <a:gd name="connsiteX2" fmla="*/ 6 w 2909"/>
                <a:gd name="connsiteY2" fmla="*/ 211 h 1021"/>
                <a:gd name="connsiteX3" fmla="*/ 152 w 2909"/>
                <a:gd name="connsiteY3" fmla="*/ 44 h 1021"/>
                <a:gd name="connsiteX4" fmla="*/ 488 w 2909"/>
                <a:gd name="connsiteY4" fmla="*/ 48 h 1021"/>
                <a:gd name="connsiteX5" fmla="*/ 833 w 2909"/>
                <a:gd name="connsiteY5" fmla="*/ 77 h 1021"/>
                <a:gd name="connsiteX6" fmla="*/ 1160 w 2909"/>
                <a:gd name="connsiteY6" fmla="*/ 220 h 1021"/>
                <a:gd name="connsiteX7" fmla="*/ 1715 w 2909"/>
                <a:gd name="connsiteY7" fmla="*/ 448 h 1021"/>
                <a:gd name="connsiteX8" fmla="*/ 2251 w 2909"/>
                <a:gd name="connsiteY8" fmla="*/ 711 h 1021"/>
                <a:gd name="connsiteX9" fmla="*/ 2662 w 2909"/>
                <a:gd name="connsiteY9" fmla="*/ 1003 h 1021"/>
                <a:gd name="connsiteX10" fmla="*/ 770 w 2909"/>
                <a:gd name="connsiteY10" fmla="*/ 602 h 1021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86 w 2906"/>
                <a:gd name="connsiteY0" fmla="*/ 588 h 1004"/>
                <a:gd name="connsiteX1" fmla="*/ 188 w 2906"/>
                <a:gd name="connsiteY1" fmla="*/ 412 h 1004"/>
                <a:gd name="connsiteX2" fmla="*/ 6 w 2906"/>
                <a:gd name="connsiteY2" fmla="*/ 194 h 1004"/>
                <a:gd name="connsiteX3" fmla="*/ 152 w 2906"/>
                <a:gd name="connsiteY3" fmla="*/ 27 h 1004"/>
                <a:gd name="connsiteX4" fmla="*/ 488 w 2906"/>
                <a:gd name="connsiteY4" fmla="*/ 31 h 1004"/>
                <a:gd name="connsiteX5" fmla="*/ 833 w 2906"/>
                <a:gd name="connsiteY5" fmla="*/ 108 h 1004"/>
                <a:gd name="connsiteX6" fmla="*/ 1160 w 2906"/>
                <a:gd name="connsiteY6" fmla="*/ 203 h 1004"/>
                <a:gd name="connsiteX7" fmla="*/ 1715 w 2906"/>
                <a:gd name="connsiteY7" fmla="*/ 431 h 1004"/>
                <a:gd name="connsiteX8" fmla="*/ 2251 w 2906"/>
                <a:gd name="connsiteY8" fmla="*/ 694 h 1004"/>
                <a:gd name="connsiteX9" fmla="*/ 2662 w 2906"/>
                <a:gd name="connsiteY9" fmla="*/ 986 h 1004"/>
                <a:gd name="connsiteX10" fmla="*/ 786 w 2906"/>
                <a:gd name="connsiteY10" fmla="*/ 588 h 1004"/>
                <a:gd name="connsiteX0" fmla="*/ 786 w 2984"/>
                <a:gd name="connsiteY0" fmla="*/ 588 h 1049"/>
                <a:gd name="connsiteX1" fmla="*/ 188 w 2984"/>
                <a:gd name="connsiteY1" fmla="*/ 412 h 1049"/>
                <a:gd name="connsiteX2" fmla="*/ 6 w 2984"/>
                <a:gd name="connsiteY2" fmla="*/ 194 h 1049"/>
                <a:gd name="connsiteX3" fmla="*/ 152 w 2984"/>
                <a:gd name="connsiteY3" fmla="*/ 27 h 1049"/>
                <a:gd name="connsiteX4" fmla="*/ 488 w 2984"/>
                <a:gd name="connsiteY4" fmla="*/ 31 h 1049"/>
                <a:gd name="connsiteX5" fmla="*/ 833 w 2984"/>
                <a:gd name="connsiteY5" fmla="*/ 108 h 1049"/>
                <a:gd name="connsiteX6" fmla="*/ 1160 w 2984"/>
                <a:gd name="connsiteY6" fmla="*/ 203 h 1049"/>
                <a:gd name="connsiteX7" fmla="*/ 1715 w 2984"/>
                <a:gd name="connsiteY7" fmla="*/ 431 h 1049"/>
                <a:gd name="connsiteX8" fmla="*/ 2251 w 2984"/>
                <a:gd name="connsiteY8" fmla="*/ 694 h 1049"/>
                <a:gd name="connsiteX9" fmla="*/ 2720 w 2984"/>
                <a:gd name="connsiteY9" fmla="*/ 964 h 1049"/>
                <a:gd name="connsiteX10" fmla="*/ 2662 w 2984"/>
                <a:gd name="connsiteY10" fmla="*/ 986 h 1049"/>
                <a:gd name="connsiteX11" fmla="*/ 786 w 2984"/>
                <a:gd name="connsiteY11" fmla="*/ 588 h 1049"/>
                <a:gd name="connsiteX0" fmla="*/ 786 w 2984"/>
                <a:gd name="connsiteY0" fmla="*/ 588 h 1049"/>
                <a:gd name="connsiteX1" fmla="*/ 384 w 2984"/>
                <a:gd name="connsiteY1" fmla="*/ 487 h 1049"/>
                <a:gd name="connsiteX2" fmla="*/ 188 w 2984"/>
                <a:gd name="connsiteY2" fmla="*/ 412 h 1049"/>
                <a:gd name="connsiteX3" fmla="*/ 6 w 2984"/>
                <a:gd name="connsiteY3" fmla="*/ 194 h 1049"/>
                <a:gd name="connsiteX4" fmla="*/ 152 w 2984"/>
                <a:gd name="connsiteY4" fmla="*/ 27 h 1049"/>
                <a:gd name="connsiteX5" fmla="*/ 488 w 2984"/>
                <a:gd name="connsiteY5" fmla="*/ 31 h 1049"/>
                <a:gd name="connsiteX6" fmla="*/ 833 w 2984"/>
                <a:gd name="connsiteY6" fmla="*/ 108 h 1049"/>
                <a:gd name="connsiteX7" fmla="*/ 1160 w 2984"/>
                <a:gd name="connsiteY7" fmla="*/ 203 h 1049"/>
                <a:gd name="connsiteX8" fmla="*/ 1715 w 2984"/>
                <a:gd name="connsiteY8" fmla="*/ 431 h 1049"/>
                <a:gd name="connsiteX9" fmla="*/ 2251 w 2984"/>
                <a:gd name="connsiteY9" fmla="*/ 694 h 1049"/>
                <a:gd name="connsiteX10" fmla="*/ 2720 w 2984"/>
                <a:gd name="connsiteY10" fmla="*/ 964 h 1049"/>
                <a:gd name="connsiteX11" fmla="*/ 2662 w 2984"/>
                <a:gd name="connsiteY11" fmla="*/ 986 h 1049"/>
                <a:gd name="connsiteX12" fmla="*/ 786 w 2984"/>
                <a:gd name="connsiteY12" fmla="*/ 588 h 1049"/>
                <a:gd name="connsiteX0" fmla="*/ 786 w 2938"/>
                <a:gd name="connsiteY0" fmla="*/ 588 h 1039"/>
                <a:gd name="connsiteX1" fmla="*/ 384 w 2938"/>
                <a:gd name="connsiteY1" fmla="*/ 487 h 1039"/>
                <a:gd name="connsiteX2" fmla="*/ 188 w 2938"/>
                <a:gd name="connsiteY2" fmla="*/ 412 h 1039"/>
                <a:gd name="connsiteX3" fmla="*/ 6 w 2938"/>
                <a:gd name="connsiteY3" fmla="*/ 194 h 1039"/>
                <a:gd name="connsiteX4" fmla="*/ 152 w 2938"/>
                <a:gd name="connsiteY4" fmla="*/ 27 h 1039"/>
                <a:gd name="connsiteX5" fmla="*/ 488 w 2938"/>
                <a:gd name="connsiteY5" fmla="*/ 31 h 1039"/>
                <a:gd name="connsiteX6" fmla="*/ 833 w 2938"/>
                <a:gd name="connsiteY6" fmla="*/ 108 h 1039"/>
                <a:gd name="connsiteX7" fmla="*/ 1160 w 2938"/>
                <a:gd name="connsiteY7" fmla="*/ 203 h 1039"/>
                <a:gd name="connsiteX8" fmla="*/ 1715 w 2938"/>
                <a:gd name="connsiteY8" fmla="*/ 431 h 1039"/>
                <a:gd name="connsiteX9" fmla="*/ 2251 w 2938"/>
                <a:gd name="connsiteY9" fmla="*/ 694 h 1039"/>
                <a:gd name="connsiteX10" fmla="*/ 2720 w 2938"/>
                <a:gd name="connsiteY10" fmla="*/ 964 h 1039"/>
                <a:gd name="connsiteX11" fmla="*/ 2662 w 2938"/>
                <a:gd name="connsiteY11" fmla="*/ 986 h 1039"/>
                <a:gd name="connsiteX12" fmla="*/ 1066 w 2938"/>
                <a:gd name="connsiteY12" fmla="*/ 647 h 1039"/>
                <a:gd name="connsiteX13" fmla="*/ 786 w 2938"/>
                <a:gd name="connsiteY13" fmla="*/ 588 h 1039"/>
                <a:gd name="connsiteX0" fmla="*/ 786 w 2842"/>
                <a:gd name="connsiteY0" fmla="*/ 588 h 1019"/>
                <a:gd name="connsiteX1" fmla="*/ 384 w 2842"/>
                <a:gd name="connsiteY1" fmla="*/ 487 h 1019"/>
                <a:gd name="connsiteX2" fmla="*/ 188 w 2842"/>
                <a:gd name="connsiteY2" fmla="*/ 412 h 1019"/>
                <a:gd name="connsiteX3" fmla="*/ 6 w 2842"/>
                <a:gd name="connsiteY3" fmla="*/ 194 h 1019"/>
                <a:gd name="connsiteX4" fmla="*/ 152 w 2842"/>
                <a:gd name="connsiteY4" fmla="*/ 27 h 1019"/>
                <a:gd name="connsiteX5" fmla="*/ 488 w 2842"/>
                <a:gd name="connsiteY5" fmla="*/ 31 h 1019"/>
                <a:gd name="connsiteX6" fmla="*/ 833 w 2842"/>
                <a:gd name="connsiteY6" fmla="*/ 108 h 1019"/>
                <a:gd name="connsiteX7" fmla="*/ 1160 w 2842"/>
                <a:gd name="connsiteY7" fmla="*/ 203 h 1019"/>
                <a:gd name="connsiteX8" fmla="*/ 1715 w 2842"/>
                <a:gd name="connsiteY8" fmla="*/ 431 h 1019"/>
                <a:gd name="connsiteX9" fmla="*/ 2251 w 2842"/>
                <a:gd name="connsiteY9" fmla="*/ 694 h 1019"/>
                <a:gd name="connsiteX10" fmla="*/ 2720 w 2842"/>
                <a:gd name="connsiteY10" fmla="*/ 964 h 1019"/>
                <a:gd name="connsiteX11" fmla="*/ 2662 w 2842"/>
                <a:gd name="connsiteY11" fmla="*/ 986 h 1019"/>
                <a:gd name="connsiteX12" fmla="*/ 1642 w 2842"/>
                <a:gd name="connsiteY12" fmla="*/ 764 h 1019"/>
                <a:gd name="connsiteX13" fmla="*/ 1066 w 2842"/>
                <a:gd name="connsiteY13" fmla="*/ 647 h 1019"/>
                <a:gd name="connsiteX14" fmla="*/ 786 w 2842"/>
                <a:gd name="connsiteY14" fmla="*/ 588 h 1019"/>
                <a:gd name="connsiteX0" fmla="*/ 786 w 2788"/>
                <a:gd name="connsiteY0" fmla="*/ 588 h 1013"/>
                <a:gd name="connsiteX1" fmla="*/ 384 w 2788"/>
                <a:gd name="connsiteY1" fmla="*/ 487 h 1013"/>
                <a:gd name="connsiteX2" fmla="*/ 188 w 2788"/>
                <a:gd name="connsiteY2" fmla="*/ 412 h 1013"/>
                <a:gd name="connsiteX3" fmla="*/ 6 w 2788"/>
                <a:gd name="connsiteY3" fmla="*/ 194 h 1013"/>
                <a:gd name="connsiteX4" fmla="*/ 152 w 2788"/>
                <a:gd name="connsiteY4" fmla="*/ 27 h 1013"/>
                <a:gd name="connsiteX5" fmla="*/ 488 w 2788"/>
                <a:gd name="connsiteY5" fmla="*/ 31 h 1013"/>
                <a:gd name="connsiteX6" fmla="*/ 833 w 2788"/>
                <a:gd name="connsiteY6" fmla="*/ 108 h 1013"/>
                <a:gd name="connsiteX7" fmla="*/ 1160 w 2788"/>
                <a:gd name="connsiteY7" fmla="*/ 203 h 1013"/>
                <a:gd name="connsiteX8" fmla="*/ 1715 w 2788"/>
                <a:gd name="connsiteY8" fmla="*/ 431 h 1013"/>
                <a:gd name="connsiteX9" fmla="*/ 2251 w 2788"/>
                <a:gd name="connsiteY9" fmla="*/ 694 h 1013"/>
                <a:gd name="connsiteX10" fmla="*/ 2720 w 2788"/>
                <a:gd name="connsiteY10" fmla="*/ 964 h 1013"/>
                <a:gd name="connsiteX11" fmla="*/ 2662 w 2788"/>
                <a:gd name="connsiteY11" fmla="*/ 986 h 1013"/>
                <a:gd name="connsiteX12" fmla="*/ 2221 w 2788"/>
                <a:gd name="connsiteY12" fmla="*/ 889 h 1013"/>
                <a:gd name="connsiteX13" fmla="*/ 1642 w 2788"/>
                <a:gd name="connsiteY13" fmla="*/ 764 h 1013"/>
                <a:gd name="connsiteX14" fmla="*/ 1066 w 2788"/>
                <a:gd name="connsiteY14" fmla="*/ 647 h 1013"/>
                <a:gd name="connsiteX15" fmla="*/ 786 w 2788"/>
                <a:gd name="connsiteY15" fmla="*/ 588 h 1013"/>
                <a:gd name="connsiteX0" fmla="*/ 793 w 2795"/>
                <a:gd name="connsiteY0" fmla="*/ 588 h 1013"/>
                <a:gd name="connsiteX1" fmla="*/ 391 w 2795"/>
                <a:gd name="connsiteY1" fmla="*/ 487 h 1013"/>
                <a:gd name="connsiteX2" fmla="*/ 83 w 2795"/>
                <a:gd name="connsiteY2" fmla="*/ 322 h 1013"/>
                <a:gd name="connsiteX3" fmla="*/ 13 w 2795"/>
                <a:gd name="connsiteY3" fmla="*/ 194 h 1013"/>
                <a:gd name="connsiteX4" fmla="*/ 159 w 2795"/>
                <a:gd name="connsiteY4" fmla="*/ 27 h 1013"/>
                <a:gd name="connsiteX5" fmla="*/ 495 w 2795"/>
                <a:gd name="connsiteY5" fmla="*/ 31 h 1013"/>
                <a:gd name="connsiteX6" fmla="*/ 840 w 2795"/>
                <a:gd name="connsiteY6" fmla="*/ 108 h 1013"/>
                <a:gd name="connsiteX7" fmla="*/ 1167 w 2795"/>
                <a:gd name="connsiteY7" fmla="*/ 203 h 1013"/>
                <a:gd name="connsiteX8" fmla="*/ 1722 w 2795"/>
                <a:gd name="connsiteY8" fmla="*/ 431 h 1013"/>
                <a:gd name="connsiteX9" fmla="*/ 2258 w 2795"/>
                <a:gd name="connsiteY9" fmla="*/ 694 h 1013"/>
                <a:gd name="connsiteX10" fmla="*/ 2727 w 2795"/>
                <a:gd name="connsiteY10" fmla="*/ 964 h 1013"/>
                <a:gd name="connsiteX11" fmla="*/ 2669 w 2795"/>
                <a:gd name="connsiteY11" fmla="*/ 986 h 1013"/>
                <a:gd name="connsiteX12" fmla="*/ 2228 w 2795"/>
                <a:gd name="connsiteY12" fmla="*/ 889 h 1013"/>
                <a:gd name="connsiteX13" fmla="*/ 1649 w 2795"/>
                <a:gd name="connsiteY13" fmla="*/ 764 h 1013"/>
                <a:gd name="connsiteX14" fmla="*/ 1073 w 2795"/>
                <a:gd name="connsiteY14" fmla="*/ 647 h 1013"/>
                <a:gd name="connsiteX15" fmla="*/ 793 w 2795"/>
                <a:gd name="connsiteY15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81 w 2793"/>
                <a:gd name="connsiteY2" fmla="*/ 322 h 1013"/>
                <a:gd name="connsiteX3" fmla="*/ 88 w 2793"/>
                <a:gd name="connsiteY3" fmla="*/ 365 h 1013"/>
                <a:gd name="connsiteX4" fmla="*/ 11 w 2793"/>
                <a:gd name="connsiteY4" fmla="*/ 194 h 1013"/>
                <a:gd name="connsiteX5" fmla="*/ 157 w 2793"/>
                <a:gd name="connsiteY5" fmla="*/ 27 h 1013"/>
                <a:gd name="connsiteX6" fmla="*/ 493 w 2793"/>
                <a:gd name="connsiteY6" fmla="*/ 31 h 1013"/>
                <a:gd name="connsiteX7" fmla="*/ 838 w 2793"/>
                <a:gd name="connsiteY7" fmla="*/ 108 h 1013"/>
                <a:gd name="connsiteX8" fmla="*/ 1165 w 2793"/>
                <a:gd name="connsiteY8" fmla="*/ 203 h 1013"/>
                <a:gd name="connsiteX9" fmla="*/ 1720 w 2793"/>
                <a:gd name="connsiteY9" fmla="*/ 431 h 1013"/>
                <a:gd name="connsiteX10" fmla="*/ 2256 w 2793"/>
                <a:gd name="connsiteY10" fmla="*/ 694 h 1013"/>
                <a:gd name="connsiteX11" fmla="*/ 2725 w 2793"/>
                <a:gd name="connsiteY11" fmla="*/ 964 h 1013"/>
                <a:gd name="connsiteX12" fmla="*/ 2667 w 2793"/>
                <a:gd name="connsiteY12" fmla="*/ 986 h 1013"/>
                <a:gd name="connsiteX13" fmla="*/ 2226 w 2793"/>
                <a:gd name="connsiteY13" fmla="*/ 889 h 1013"/>
                <a:gd name="connsiteX14" fmla="*/ 1647 w 2793"/>
                <a:gd name="connsiteY14" fmla="*/ 764 h 1013"/>
                <a:gd name="connsiteX15" fmla="*/ 1071 w 2793"/>
                <a:gd name="connsiteY15" fmla="*/ 647 h 1013"/>
                <a:gd name="connsiteX16" fmla="*/ 791 w 2793"/>
                <a:gd name="connsiteY16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91 w 2793"/>
                <a:gd name="connsiteY15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389 w 2793"/>
                <a:gd name="connsiteY2" fmla="*/ 508 h 1013"/>
                <a:gd name="connsiteX3" fmla="*/ 88 w 2793"/>
                <a:gd name="connsiteY3" fmla="*/ 365 h 1013"/>
                <a:gd name="connsiteX4" fmla="*/ 11 w 2793"/>
                <a:gd name="connsiteY4" fmla="*/ 194 h 1013"/>
                <a:gd name="connsiteX5" fmla="*/ 157 w 2793"/>
                <a:gd name="connsiteY5" fmla="*/ 27 h 1013"/>
                <a:gd name="connsiteX6" fmla="*/ 493 w 2793"/>
                <a:gd name="connsiteY6" fmla="*/ 31 h 1013"/>
                <a:gd name="connsiteX7" fmla="*/ 838 w 2793"/>
                <a:gd name="connsiteY7" fmla="*/ 108 h 1013"/>
                <a:gd name="connsiteX8" fmla="*/ 1165 w 2793"/>
                <a:gd name="connsiteY8" fmla="*/ 203 h 1013"/>
                <a:gd name="connsiteX9" fmla="*/ 1720 w 2793"/>
                <a:gd name="connsiteY9" fmla="*/ 431 h 1013"/>
                <a:gd name="connsiteX10" fmla="*/ 2256 w 2793"/>
                <a:gd name="connsiteY10" fmla="*/ 694 h 1013"/>
                <a:gd name="connsiteX11" fmla="*/ 2725 w 2793"/>
                <a:gd name="connsiteY11" fmla="*/ 964 h 1013"/>
                <a:gd name="connsiteX12" fmla="*/ 2667 w 2793"/>
                <a:gd name="connsiteY12" fmla="*/ 986 h 1013"/>
                <a:gd name="connsiteX13" fmla="*/ 2226 w 2793"/>
                <a:gd name="connsiteY13" fmla="*/ 889 h 1013"/>
                <a:gd name="connsiteX14" fmla="*/ 1647 w 2793"/>
                <a:gd name="connsiteY14" fmla="*/ 764 h 1013"/>
                <a:gd name="connsiteX15" fmla="*/ 1071 w 2793"/>
                <a:gd name="connsiteY15" fmla="*/ 647 h 1013"/>
                <a:gd name="connsiteX16" fmla="*/ 791 w 2793"/>
                <a:gd name="connsiteY16" fmla="*/ 588 h 1013"/>
                <a:gd name="connsiteX0" fmla="*/ 791 w 2793"/>
                <a:gd name="connsiteY0" fmla="*/ 58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91 w 2793"/>
                <a:gd name="connsiteY15" fmla="*/ 58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651 w 2793"/>
                <a:gd name="connsiteY14" fmla="*/ 801 h 1013"/>
                <a:gd name="connsiteX15" fmla="*/ 1092 w 2793"/>
                <a:gd name="connsiteY15" fmla="*/ 684 h 1013"/>
                <a:gd name="connsiteX16" fmla="*/ 787 w 2793"/>
                <a:gd name="connsiteY16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51 w 2793"/>
                <a:gd name="connsiteY13" fmla="*/ 801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06 w 2793"/>
                <a:gd name="connsiteY12" fmla="*/ 905 h 1013"/>
                <a:gd name="connsiteX13" fmla="*/ 1651 w 2793"/>
                <a:gd name="connsiteY13" fmla="*/ 801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808"/>
                <a:gd name="connsiteY0" fmla="*/ 608 h 1024"/>
                <a:gd name="connsiteX1" fmla="*/ 389 w 2808"/>
                <a:gd name="connsiteY1" fmla="*/ 508 h 1024"/>
                <a:gd name="connsiteX2" fmla="*/ 88 w 2808"/>
                <a:gd name="connsiteY2" fmla="*/ 365 h 1024"/>
                <a:gd name="connsiteX3" fmla="*/ 11 w 2808"/>
                <a:gd name="connsiteY3" fmla="*/ 194 h 1024"/>
                <a:gd name="connsiteX4" fmla="*/ 157 w 2808"/>
                <a:gd name="connsiteY4" fmla="*/ 27 h 1024"/>
                <a:gd name="connsiteX5" fmla="*/ 493 w 2808"/>
                <a:gd name="connsiteY5" fmla="*/ 31 h 1024"/>
                <a:gd name="connsiteX6" fmla="*/ 838 w 2808"/>
                <a:gd name="connsiteY6" fmla="*/ 108 h 1024"/>
                <a:gd name="connsiteX7" fmla="*/ 1165 w 2808"/>
                <a:gd name="connsiteY7" fmla="*/ 203 h 1024"/>
                <a:gd name="connsiteX8" fmla="*/ 1720 w 2808"/>
                <a:gd name="connsiteY8" fmla="*/ 431 h 1024"/>
                <a:gd name="connsiteX9" fmla="*/ 2256 w 2808"/>
                <a:gd name="connsiteY9" fmla="*/ 694 h 1024"/>
                <a:gd name="connsiteX10" fmla="*/ 2725 w 2808"/>
                <a:gd name="connsiteY10" fmla="*/ 964 h 1024"/>
                <a:gd name="connsiteX11" fmla="*/ 2722 w 2808"/>
                <a:gd name="connsiteY11" fmla="*/ 1014 h 1024"/>
                <a:gd name="connsiteX12" fmla="*/ 2206 w 2808"/>
                <a:gd name="connsiteY12" fmla="*/ 905 h 1024"/>
                <a:gd name="connsiteX13" fmla="*/ 1651 w 2808"/>
                <a:gd name="connsiteY13" fmla="*/ 801 h 1024"/>
                <a:gd name="connsiteX14" fmla="*/ 1092 w 2808"/>
                <a:gd name="connsiteY14" fmla="*/ 684 h 1024"/>
                <a:gd name="connsiteX15" fmla="*/ 787 w 2808"/>
                <a:gd name="connsiteY15" fmla="*/ 608 h 1024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51 w 2806"/>
                <a:gd name="connsiteY13" fmla="*/ 801 h 1017"/>
                <a:gd name="connsiteX14" fmla="*/ 1092 w 2806"/>
                <a:gd name="connsiteY14" fmla="*/ 684 h 1017"/>
                <a:gd name="connsiteX15" fmla="*/ 787 w 2806"/>
                <a:gd name="connsiteY15" fmla="*/ 608 h 1017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39 w 2806"/>
                <a:gd name="connsiteY13" fmla="*/ 839 h 1017"/>
                <a:gd name="connsiteX14" fmla="*/ 1092 w 2806"/>
                <a:gd name="connsiteY14" fmla="*/ 684 h 1017"/>
                <a:gd name="connsiteX15" fmla="*/ 787 w 2806"/>
                <a:gd name="connsiteY15" fmla="*/ 608 h 1017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39 w 2806"/>
                <a:gd name="connsiteY13" fmla="*/ 839 h 1017"/>
                <a:gd name="connsiteX14" fmla="*/ 1092 w 2806"/>
                <a:gd name="connsiteY14" fmla="*/ 684 h 1017"/>
                <a:gd name="connsiteX15" fmla="*/ 1114 w 2806"/>
                <a:gd name="connsiteY15" fmla="*/ 730 h 1017"/>
                <a:gd name="connsiteX16" fmla="*/ 787 w 2806"/>
                <a:gd name="connsiteY16" fmla="*/ 608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50 w 2806"/>
                <a:gd name="connsiteY15" fmla="*/ 742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1114 w 2806"/>
                <a:gd name="connsiteY0" fmla="*/ 730 h 1017"/>
                <a:gd name="connsiteX1" fmla="*/ 773 w 2806"/>
                <a:gd name="connsiteY1" fmla="*/ 654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13" fmla="*/ 378 w 2795"/>
                <a:gd name="connsiteY13" fmla="*/ 508 h 1017"/>
                <a:gd name="connsiteX14" fmla="*/ 135 w 2795"/>
                <a:gd name="connsiteY14" fmla="*/ 423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13" fmla="*/ 378 w 2795"/>
                <a:gd name="connsiteY13" fmla="*/ 508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0" fmla="*/ 0 w 2714"/>
                <a:gd name="connsiteY0" fmla="*/ 194 h 964"/>
                <a:gd name="connsiteX1" fmla="*/ 146 w 2714"/>
                <a:gd name="connsiteY1" fmla="*/ 27 h 964"/>
                <a:gd name="connsiteX2" fmla="*/ 482 w 2714"/>
                <a:gd name="connsiteY2" fmla="*/ 31 h 964"/>
                <a:gd name="connsiteX3" fmla="*/ 827 w 2714"/>
                <a:gd name="connsiteY3" fmla="*/ 108 h 964"/>
                <a:gd name="connsiteX4" fmla="*/ 1154 w 2714"/>
                <a:gd name="connsiteY4" fmla="*/ 203 h 964"/>
                <a:gd name="connsiteX5" fmla="*/ 1709 w 2714"/>
                <a:gd name="connsiteY5" fmla="*/ 431 h 964"/>
                <a:gd name="connsiteX6" fmla="*/ 2245 w 2714"/>
                <a:gd name="connsiteY6" fmla="*/ 694 h 964"/>
                <a:gd name="connsiteX7" fmla="*/ 2714 w 2714"/>
                <a:gd name="connsiteY7" fmla="*/ 964 h 964"/>
                <a:gd name="connsiteX0" fmla="*/ 0 w 2760"/>
                <a:gd name="connsiteY0" fmla="*/ 178 h 962"/>
                <a:gd name="connsiteX1" fmla="*/ 192 w 2760"/>
                <a:gd name="connsiteY1" fmla="*/ 25 h 962"/>
                <a:gd name="connsiteX2" fmla="*/ 528 w 2760"/>
                <a:gd name="connsiteY2" fmla="*/ 29 h 962"/>
                <a:gd name="connsiteX3" fmla="*/ 873 w 2760"/>
                <a:gd name="connsiteY3" fmla="*/ 106 h 962"/>
                <a:gd name="connsiteX4" fmla="*/ 1200 w 2760"/>
                <a:gd name="connsiteY4" fmla="*/ 201 h 962"/>
                <a:gd name="connsiteX5" fmla="*/ 1755 w 2760"/>
                <a:gd name="connsiteY5" fmla="*/ 429 h 962"/>
                <a:gd name="connsiteX6" fmla="*/ 2291 w 2760"/>
                <a:gd name="connsiteY6" fmla="*/ 692 h 962"/>
                <a:gd name="connsiteX7" fmla="*/ 2760 w 2760"/>
                <a:gd name="connsiteY7" fmla="*/ 962 h 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0" h="962">
                  <a:moveTo>
                    <a:pt x="0" y="178"/>
                  </a:moveTo>
                  <a:cubicBezTo>
                    <a:pt x="11" y="122"/>
                    <a:pt x="104" y="50"/>
                    <a:pt x="192" y="25"/>
                  </a:cubicBezTo>
                  <a:cubicBezTo>
                    <a:pt x="280" y="0"/>
                    <a:pt x="415" y="16"/>
                    <a:pt x="528" y="29"/>
                  </a:cubicBezTo>
                  <a:cubicBezTo>
                    <a:pt x="642" y="43"/>
                    <a:pt x="869" y="105"/>
                    <a:pt x="873" y="106"/>
                  </a:cubicBezTo>
                  <a:cubicBezTo>
                    <a:pt x="877" y="103"/>
                    <a:pt x="1053" y="147"/>
                    <a:pt x="1200" y="201"/>
                  </a:cubicBezTo>
                  <a:cubicBezTo>
                    <a:pt x="1347" y="255"/>
                    <a:pt x="1573" y="347"/>
                    <a:pt x="1755" y="429"/>
                  </a:cubicBezTo>
                  <a:cubicBezTo>
                    <a:pt x="1937" y="511"/>
                    <a:pt x="2124" y="603"/>
                    <a:pt x="2291" y="692"/>
                  </a:cubicBezTo>
                  <a:cubicBezTo>
                    <a:pt x="2458" y="781"/>
                    <a:pt x="2682" y="909"/>
                    <a:pt x="2760" y="962"/>
                  </a:cubicBezTo>
                </a:path>
              </a:pathLst>
            </a:custGeom>
            <a:gradFill rotWithShape="0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0" scaled="1"/>
            </a:gradFill>
            <a:ln w="3175" cmpd="sng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fr-FR"/>
            </a:p>
          </p:txBody>
        </p:sp>
      </p:grpSp>
      <p:sp>
        <p:nvSpPr>
          <p:cNvPr id="28" name="Bulle rectangulaire à coins arrondis 27"/>
          <p:cNvSpPr/>
          <p:nvPr/>
        </p:nvSpPr>
        <p:spPr>
          <a:xfrm>
            <a:off x="774700" y="4318001"/>
            <a:ext cx="2222500" cy="514299"/>
          </a:xfrm>
          <a:prstGeom prst="wedgeRoundRectCallout">
            <a:avLst>
              <a:gd name="adj1" fmla="val 74899"/>
              <a:gd name="adj2" fmla="val -31250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0" i="1" dirty="0" smtClean="0">
                <a:solidFill>
                  <a:schemeClr val="tx1"/>
                </a:solidFill>
                <a:latin typeface="Trebuchet MS"/>
                <a:cs typeface="Trebuchet MS"/>
              </a:rPr>
              <a:t>Ecoulement perturbé par la présence du corps.</a:t>
            </a:r>
            <a:endParaRPr lang="fr-FR" sz="1200" b="0" i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562101" y="1193800"/>
            <a:ext cx="5689599" cy="344999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600" b="0" dirty="0" smtClean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1/ Relation section / vitesse du fluide (effet Venturi)</a:t>
            </a:r>
            <a:endParaRPr lang="fr-FR" sz="1600" b="0" dirty="0">
              <a:ln w="11430"/>
              <a:solidFill>
                <a:srgbClr val="D12A39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93700" y="5524501"/>
            <a:ext cx="8382000" cy="344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 smtClean="0">
                <a:latin typeface="Trebuchet MS"/>
                <a:cs typeface="Trebuchet MS"/>
              </a:rPr>
              <a:t>Lorsque la section diminue, la vitesse d’écoulement augmente et inversement.</a:t>
            </a:r>
            <a:endParaRPr lang="fr-FR" sz="1400" b="0" baseline="30000" dirty="0">
              <a:ln w="11430"/>
              <a:latin typeface="Trebuchet MS"/>
              <a:ea typeface="+mj-ea"/>
              <a:cs typeface="Trebuchet MS"/>
            </a:endParaRPr>
          </a:p>
        </p:txBody>
      </p:sp>
      <p:grpSp>
        <p:nvGrpSpPr>
          <p:cNvPr id="33" name="Grouper 56"/>
          <p:cNvGrpSpPr/>
          <p:nvPr/>
        </p:nvGrpSpPr>
        <p:grpSpPr>
          <a:xfrm>
            <a:off x="3255437" y="2125137"/>
            <a:ext cx="1439331" cy="1052507"/>
            <a:chOff x="3598337" y="1744137"/>
            <a:chExt cx="1439331" cy="1052507"/>
          </a:xfrm>
        </p:grpSpPr>
        <p:sp>
          <p:nvSpPr>
            <p:cNvPr id="34" name="ZoneTexte 33"/>
            <p:cNvSpPr txBox="1"/>
            <p:nvPr/>
          </p:nvSpPr>
          <p:spPr>
            <a:xfrm>
              <a:off x="3598337" y="1744137"/>
              <a:ext cx="1439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0" dirty="0" smtClean="0">
                  <a:latin typeface="Trebuchet MS"/>
                  <a:cs typeface="Trebuchet MS"/>
                </a:rPr>
                <a:t>Section 2</a:t>
              </a:r>
              <a:endParaRPr lang="fr-FR" sz="1200" b="0" dirty="0">
                <a:latin typeface="Trebuchet MS"/>
                <a:cs typeface="Trebuchet MS"/>
              </a:endParaRPr>
            </a:p>
          </p:txBody>
        </p:sp>
        <p:cxnSp>
          <p:nvCxnSpPr>
            <p:cNvPr id="35" name="Connecteur droit 34"/>
            <p:cNvCxnSpPr/>
            <p:nvPr/>
          </p:nvCxnSpPr>
          <p:spPr>
            <a:xfrm rot="16200000" flipH="1">
              <a:off x="3895999" y="2396867"/>
              <a:ext cx="796379" cy="3176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ZoneTexte 36"/>
          <p:cNvSpPr txBox="1"/>
          <p:nvPr/>
        </p:nvSpPr>
        <p:spPr>
          <a:xfrm>
            <a:off x="613836" y="3632200"/>
            <a:ext cx="1188000" cy="2769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1200" b="0" dirty="0" smtClean="0">
                <a:solidFill>
                  <a:srgbClr val="008000"/>
                </a:solidFill>
                <a:latin typeface="Trebuchet MS"/>
                <a:cs typeface="Trebuchet MS"/>
              </a:rPr>
              <a:t>Débit constant</a:t>
            </a:r>
            <a:endParaRPr lang="fr-FR" sz="1200" b="0" dirty="0">
              <a:solidFill>
                <a:srgbClr val="008000"/>
              </a:solidFill>
              <a:latin typeface="Trebuchet MS"/>
              <a:cs typeface="Trebuchet MS"/>
            </a:endParaRPr>
          </a:p>
        </p:txBody>
      </p:sp>
      <p:grpSp>
        <p:nvGrpSpPr>
          <p:cNvPr id="38" name="Grouper 54"/>
          <p:cNvGrpSpPr/>
          <p:nvPr/>
        </p:nvGrpSpPr>
        <p:grpSpPr>
          <a:xfrm>
            <a:off x="1972737" y="2125137"/>
            <a:ext cx="1439331" cy="1268408"/>
            <a:chOff x="2480737" y="1731437"/>
            <a:chExt cx="1439331" cy="1268408"/>
          </a:xfrm>
        </p:grpSpPr>
        <p:cxnSp>
          <p:nvCxnSpPr>
            <p:cNvPr id="39" name="Connecteur droit 38"/>
            <p:cNvCxnSpPr/>
            <p:nvPr/>
          </p:nvCxnSpPr>
          <p:spPr>
            <a:xfrm rot="16200000" flipH="1">
              <a:off x="2653619" y="2475288"/>
              <a:ext cx="1033241" cy="15873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2480737" y="1731437"/>
              <a:ext cx="1439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0" dirty="0" smtClean="0">
                  <a:latin typeface="Trebuchet MS"/>
                  <a:cs typeface="Trebuchet MS"/>
                </a:rPr>
                <a:t>Section 1</a:t>
              </a:r>
              <a:endParaRPr lang="fr-FR" sz="1200" b="0" dirty="0">
                <a:latin typeface="Trebuchet MS"/>
                <a:cs typeface="Trebuchet MS"/>
              </a:endParaRPr>
            </a:p>
          </p:txBody>
        </p:sp>
      </p:grpSp>
      <p:grpSp>
        <p:nvGrpSpPr>
          <p:cNvPr id="41" name="Grouper 58"/>
          <p:cNvGrpSpPr/>
          <p:nvPr/>
        </p:nvGrpSpPr>
        <p:grpSpPr>
          <a:xfrm>
            <a:off x="5300137" y="2112437"/>
            <a:ext cx="1439331" cy="1306511"/>
            <a:chOff x="6430437" y="1731437"/>
            <a:chExt cx="1439331" cy="1306511"/>
          </a:xfrm>
        </p:grpSpPr>
        <p:cxnSp>
          <p:nvCxnSpPr>
            <p:cNvPr id="42" name="Connecteur droit 41"/>
            <p:cNvCxnSpPr/>
            <p:nvPr/>
          </p:nvCxnSpPr>
          <p:spPr>
            <a:xfrm rot="16200000" flipH="1">
              <a:off x="6641422" y="2513392"/>
              <a:ext cx="1033238" cy="15873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6430437" y="1731437"/>
              <a:ext cx="1439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0" dirty="0" smtClean="0">
                  <a:latin typeface="Trebuchet MS"/>
                  <a:cs typeface="Trebuchet MS"/>
                </a:rPr>
                <a:t>Section 3</a:t>
              </a:r>
              <a:endParaRPr lang="fr-FR" sz="1200" b="0" dirty="0">
                <a:latin typeface="Trebuchet MS"/>
                <a:cs typeface="Trebuchet MS"/>
              </a:endParaRPr>
            </a:p>
          </p:txBody>
        </p:sp>
      </p:grpSp>
      <p:grpSp>
        <p:nvGrpSpPr>
          <p:cNvPr id="44" name="Grouper 57"/>
          <p:cNvGrpSpPr/>
          <p:nvPr/>
        </p:nvGrpSpPr>
        <p:grpSpPr>
          <a:xfrm>
            <a:off x="3733803" y="2531529"/>
            <a:ext cx="1490138" cy="283636"/>
            <a:chOff x="4064003" y="2087029"/>
            <a:chExt cx="1490138" cy="283636"/>
          </a:xfrm>
        </p:grpSpPr>
        <p:sp>
          <p:nvSpPr>
            <p:cNvPr id="50" name="ZoneTexte 49"/>
            <p:cNvSpPr txBox="1"/>
            <p:nvPr/>
          </p:nvSpPr>
          <p:spPr>
            <a:xfrm>
              <a:off x="4064003" y="2087029"/>
              <a:ext cx="1231898" cy="27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0" dirty="0" smtClean="0">
                  <a:solidFill>
                    <a:srgbClr val="006C96"/>
                  </a:solidFill>
                  <a:latin typeface="Trebuchet MS"/>
                  <a:cs typeface="Trebuchet MS"/>
                </a:rPr>
                <a:t>Vitesse 2</a:t>
              </a:r>
              <a:endParaRPr lang="fr-FR" sz="1200" b="0" dirty="0">
                <a:solidFill>
                  <a:srgbClr val="006C96"/>
                </a:solidFill>
                <a:latin typeface="Trebuchet MS"/>
                <a:cs typeface="Trebuchet MS"/>
              </a:endParaRPr>
            </a:p>
          </p:txBody>
        </p:sp>
        <p:cxnSp>
          <p:nvCxnSpPr>
            <p:cNvPr id="52" name="Connecteur droit 51"/>
            <p:cNvCxnSpPr/>
            <p:nvPr/>
          </p:nvCxnSpPr>
          <p:spPr>
            <a:xfrm rot="10800000">
              <a:off x="4294646" y="2349499"/>
              <a:ext cx="1259495" cy="21166"/>
            </a:xfrm>
            <a:prstGeom prst="line">
              <a:avLst/>
            </a:prstGeom>
            <a:ln w="38100" cap="flat" cmpd="sng" algn="ctr">
              <a:solidFill>
                <a:srgbClr val="006C96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er 55"/>
          <p:cNvGrpSpPr/>
          <p:nvPr/>
        </p:nvGrpSpPr>
        <p:grpSpPr>
          <a:xfrm>
            <a:off x="2425703" y="2531529"/>
            <a:ext cx="1231898" cy="287869"/>
            <a:chOff x="2921003" y="2341029"/>
            <a:chExt cx="1231898" cy="287869"/>
          </a:xfrm>
        </p:grpSpPr>
        <p:cxnSp>
          <p:nvCxnSpPr>
            <p:cNvPr id="54" name="Connecteur droit 53"/>
            <p:cNvCxnSpPr/>
            <p:nvPr/>
          </p:nvCxnSpPr>
          <p:spPr>
            <a:xfrm rot="10800000" flipV="1">
              <a:off x="3160348" y="2616199"/>
              <a:ext cx="738553" cy="12699"/>
            </a:xfrm>
            <a:prstGeom prst="line">
              <a:avLst/>
            </a:prstGeom>
            <a:ln w="38100" cap="flat" cmpd="sng" algn="ctr">
              <a:solidFill>
                <a:srgbClr val="006C96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/>
            <p:cNvSpPr txBox="1"/>
            <p:nvPr/>
          </p:nvSpPr>
          <p:spPr>
            <a:xfrm>
              <a:off x="2921003" y="2341029"/>
              <a:ext cx="1231898" cy="27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0" dirty="0" smtClean="0">
                  <a:solidFill>
                    <a:srgbClr val="006C96"/>
                  </a:solidFill>
                  <a:latin typeface="Trebuchet MS"/>
                  <a:cs typeface="Trebuchet MS"/>
                </a:rPr>
                <a:t>Vitesse 1</a:t>
              </a:r>
              <a:endParaRPr lang="fr-FR" sz="1200" b="0" dirty="0">
                <a:solidFill>
                  <a:srgbClr val="006C96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56" name="Grouper 59"/>
          <p:cNvGrpSpPr/>
          <p:nvPr/>
        </p:nvGrpSpPr>
        <p:grpSpPr>
          <a:xfrm>
            <a:off x="5778503" y="2531529"/>
            <a:ext cx="1231898" cy="275171"/>
            <a:chOff x="6921503" y="2645829"/>
            <a:chExt cx="1231898" cy="275171"/>
          </a:xfrm>
        </p:grpSpPr>
        <p:cxnSp>
          <p:nvCxnSpPr>
            <p:cNvPr id="57" name="Connecteur droit 56"/>
            <p:cNvCxnSpPr/>
            <p:nvPr/>
          </p:nvCxnSpPr>
          <p:spPr>
            <a:xfrm rot="10800000" flipV="1">
              <a:off x="7171548" y="2908299"/>
              <a:ext cx="486552" cy="12699"/>
            </a:xfrm>
            <a:prstGeom prst="line">
              <a:avLst/>
            </a:prstGeom>
            <a:ln w="38100" cap="flat" cmpd="sng" algn="ctr">
              <a:solidFill>
                <a:srgbClr val="006C96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ZoneTexte 57"/>
            <p:cNvSpPr txBox="1"/>
            <p:nvPr/>
          </p:nvSpPr>
          <p:spPr>
            <a:xfrm>
              <a:off x="6921503" y="2645829"/>
              <a:ext cx="1231898" cy="27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0" dirty="0" smtClean="0">
                  <a:solidFill>
                    <a:srgbClr val="006C96"/>
                  </a:solidFill>
                  <a:latin typeface="Trebuchet MS"/>
                  <a:cs typeface="Trebuchet MS"/>
                </a:rPr>
                <a:t>Vitesse 3</a:t>
              </a:r>
              <a:endParaRPr lang="fr-FR" sz="1200" b="0" dirty="0">
                <a:solidFill>
                  <a:srgbClr val="006C96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59" name="ZoneTexte 58"/>
          <p:cNvSpPr txBox="1"/>
          <p:nvPr/>
        </p:nvSpPr>
        <p:spPr>
          <a:xfrm>
            <a:off x="393700" y="5892801"/>
            <a:ext cx="8382000" cy="344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 smtClean="0">
                <a:latin typeface="Trebuchet MS"/>
                <a:cs typeface="Trebuchet MS"/>
              </a:rPr>
              <a:t>Débit = S1.V1 = S2.V2 = S3.V3 = Constante </a:t>
            </a:r>
            <a:endParaRPr lang="fr-FR" sz="1400" b="0" baseline="30000" dirty="0">
              <a:ln w="11430"/>
              <a:latin typeface="Trebuchet MS"/>
              <a:ea typeface="+mj-ea"/>
              <a:cs typeface="Trebuchet M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25931" y="213668"/>
            <a:ext cx="429213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Effet venturi et loi de Bernoulli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7393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32" grpId="0" animBg="1"/>
      <p:bldP spid="37" grpId="0" animBg="1"/>
      <p:bldP spid="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128963" y="2376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" name="Grouper 83"/>
          <p:cNvGrpSpPr/>
          <p:nvPr/>
        </p:nvGrpSpPr>
        <p:grpSpPr>
          <a:xfrm>
            <a:off x="745074" y="2380638"/>
            <a:ext cx="7417836" cy="2656774"/>
            <a:chOff x="681574" y="1980588"/>
            <a:chExt cx="7417836" cy="2656774"/>
          </a:xfrm>
        </p:grpSpPr>
        <p:grpSp>
          <p:nvGrpSpPr>
            <p:cNvPr id="3" name="Grouper 72"/>
            <p:cNvGrpSpPr/>
            <p:nvPr/>
          </p:nvGrpSpPr>
          <p:grpSpPr>
            <a:xfrm>
              <a:off x="681574" y="1980588"/>
              <a:ext cx="7410420" cy="1242906"/>
              <a:chOff x="681574" y="1790700"/>
              <a:chExt cx="7410420" cy="1496294"/>
            </a:xfrm>
          </p:grpSpPr>
          <p:grpSp>
            <p:nvGrpSpPr>
              <p:cNvPr id="4" name="Grouper 69"/>
              <p:cNvGrpSpPr/>
              <p:nvPr/>
            </p:nvGrpSpPr>
            <p:grpSpPr>
              <a:xfrm>
                <a:off x="681574" y="1790700"/>
                <a:ext cx="7410420" cy="1358900"/>
                <a:chOff x="681572" y="1790700"/>
                <a:chExt cx="7446425" cy="1358900"/>
              </a:xfrm>
            </p:grpSpPr>
            <p:sp>
              <p:nvSpPr>
                <p:cNvPr id="45" name="Forme libre 44"/>
                <p:cNvSpPr/>
                <p:nvPr/>
              </p:nvSpPr>
              <p:spPr>
                <a:xfrm>
                  <a:off x="702736" y="2667000"/>
                  <a:ext cx="7408334" cy="482600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838200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557867 w 6477000"/>
                    <a:gd name="connsiteY4" fmla="*/ 264584 h 1153583"/>
                    <a:gd name="connsiteX5" fmla="*/ 1981200 w 6477000"/>
                    <a:gd name="connsiteY5" fmla="*/ 48683 h 1153583"/>
                    <a:gd name="connsiteX6" fmla="*/ 2692400 w 6477000"/>
                    <a:gd name="connsiteY6" fmla="*/ 48683 h 1153583"/>
                    <a:gd name="connsiteX7" fmla="*/ 3403600 w 6477000"/>
                    <a:gd name="connsiteY7" fmla="*/ 340783 h 1153583"/>
                    <a:gd name="connsiteX8" fmla="*/ 4203700 w 6477000"/>
                    <a:gd name="connsiteY8" fmla="*/ 696383 h 1153583"/>
                    <a:gd name="connsiteX9" fmla="*/ 4775200 w 6477000"/>
                    <a:gd name="connsiteY9" fmla="*/ 950383 h 1153583"/>
                    <a:gd name="connsiteX10" fmla="*/ 5321300 w 6477000"/>
                    <a:gd name="connsiteY10" fmla="*/ 1077383 h 1153583"/>
                    <a:gd name="connsiteX11" fmla="*/ 6007100 w 6477000"/>
                    <a:gd name="connsiteY11" fmla="*/ 1153583 h 1153583"/>
                    <a:gd name="connsiteX12" fmla="*/ 6477000 w 6477000"/>
                    <a:gd name="connsiteY12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482601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586318 h 1153583"/>
                    <a:gd name="connsiteX3" fmla="*/ 1473200 w 6477000"/>
                    <a:gd name="connsiteY3" fmla="*/ 260350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2404534 w 7408334"/>
                    <a:gd name="connsiteY3" fmla="*/ 260350 h 1153583"/>
                    <a:gd name="connsiteX4" fmla="*/ 2912534 w 7408334"/>
                    <a:gd name="connsiteY4" fmla="*/ 48683 h 1153583"/>
                    <a:gd name="connsiteX5" fmla="*/ 3623734 w 7408334"/>
                    <a:gd name="connsiteY5" fmla="*/ 48683 h 1153583"/>
                    <a:gd name="connsiteX6" fmla="*/ 4334934 w 7408334"/>
                    <a:gd name="connsiteY6" fmla="*/ 340783 h 1153583"/>
                    <a:gd name="connsiteX7" fmla="*/ 5135034 w 7408334"/>
                    <a:gd name="connsiteY7" fmla="*/ 696383 h 1153583"/>
                    <a:gd name="connsiteX8" fmla="*/ 5706534 w 7408334"/>
                    <a:gd name="connsiteY8" fmla="*/ 950383 h 1153583"/>
                    <a:gd name="connsiteX9" fmla="*/ 6252634 w 7408334"/>
                    <a:gd name="connsiteY9" fmla="*/ 1077383 h 1153583"/>
                    <a:gd name="connsiteX10" fmla="*/ 6938434 w 7408334"/>
                    <a:gd name="connsiteY10" fmla="*/ 1153583 h 1153583"/>
                    <a:gd name="connsiteX11" fmla="*/ 7408334 w 7408334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6622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33350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006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235091 h 1153583"/>
                    <a:gd name="connsiteX9" fmla="*/ 4893734 w 7408334"/>
                    <a:gd name="connsiteY9" fmla="*/ 340061 h 1153583"/>
                    <a:gd name="connsiteX10" fmla="*/ 5135034 w 7408334"/>
                    <a:gd name="connsiteY10" fmla="*/ 696383 h 1153583"/>
                    <a:gd name="connsiteX11" fmla="*/ 5706534 w 7408334"/>
                    <a:gd name="connsiteY11" fmla="*/ 950383 h 1153583"/>
                    <a:gd name="connsiteX12" fmla="*/ 6252634 w 7408334"/>
                    <a:gd name="connsiteY12" fmla="*/ 1077383 h 1153583"/>
                    <a:gd name="connsiteX13" fmla="*/ 6938434 w 7408334"/>
                    <a:gd name="connsiteY13" fmla="*/ 1153583 h 1153583"/>
                    <a:gd name="connsiteX14" fmla="*/ 7408334 w 7408334"/>
                    <a:gd name="connsiteY14" fmla="*/ 1140883 h 115358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334934 w 7408334"/>
                    <a:gd name="connsiteY8" fmla="*/ 207471 h 1125963"/>
                    <a:gd name="connsiteX9" fmla="*/ 4893734 w 7408334"/>
                    <a:gd name="connsiteY9" fmla="*/ 312441 h 1125963"/>
                    <a:gd name="connsiteX10" fmla="*/ 5135034 w 7408334"/>
                    <a:gd name="connsiteY10" fmla="*/ 668763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643034 w 7408334"/>
                    <a:gd name="connsiteY10" fmla="*/ 673278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643034 w 7408334"/>
                    <a:gd name="connsiteY9" fmla="*/ 67327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252634 w 7408334"/>
                    <a:gd name="connsiteY10" fmla="*/ 1049763 h 1125963"/>
                    <a:gd name="connsiteX11" fmla="*/ 6938434 w 7408334"/>
                    <a:gd name="connsiteY11" fmla="*/ 1125963 h 1125963"/>
                    <a:gd name="connsiteX12" fmla="*/ 7408334 w 7408334"/>
                    <a:gd name="connsiteY12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938434 w 7408334"/>
                    <a:gd name="connsiteY10" fmla="*/ 1125963 h 1125963"/>
                    <a:gd name="connsiteX11" fmla="*/ 7408334 w 7408334"/>
                    <a:gd name="connsiteY11" fmla="*/ 1113263 h 1125963"/>
                    <a:gd name="connsiteX0" fmla="*/ 0 w 7408334"/>
                    <a:gd name="connsiteY0" fmla="*/ 554463 h 1113263"/>
                    <a:gd name="connsiteX1" fmla="*/ 1443568 w 7408334"/>
                    <a:gd name="connsiteY1" fmla="*/ 554463 h 1113263"/>
                    <a:gd name="connsiteX2" fmla="*/ 1710268 w 7408334"/>
                    <a:gd name="connsiteY2" fmla="*/ 558698 h 1113263"/>
                    <a:gd name="connsiteX3" fmla="*/ 1909234 w 7408334"/>
                    <a:gd name="connsiteY3" fmla="*/ 469897 h 1113263"/>
                    <a:gd name="connsiteX4" fmla="*/ 2404534 w 7408334"/>
                    <a:gd name="connsiteY4" fmla="*/ 147442 h 1113263"/>
                    <a:gd name="connsiteX5" fmla="*/ 2912534 w 7408334"/>
                    <a:gd name="connsiteY5" fmla="*/ 21063 h 1113263"/>
                    <a:gd name="connsiteX6" fmla="*/ 3623734 w 7408334"/>
                    <a:gd name="connsiteY6" fmla="*/ 21063 h 1113263"/>
                    <a:gd name="connsiteX7" fmla="*/ 4093634 w 7408334"/>
                    <a:gd name="connsiteY7" fmla="*/ 109782 h 1113263"/>
                    <a:gd name="connsiteX8" fmla="*/ 4893734 w 7408334"/>
                    <a:gd name="connsiteY8" fmla="*/ 312441 h 1113263"/>
                    <a:gd name="connsiteX9" fmla="*/ 6087534 w 7408334"/>
                    <a:gd name="connsiteY9" fmla="*/ 574868 h 1113263"/>
                    <a:gd name="connsiteX10" fmla="*/ 6938434 w 7408334"/>
                    <a:gd name="connsiteY10" fmla="*/ 719202 h 1113263"/>
                    <a:gd name="connsiteX11" fmla="*/ 7408334 w 7408334"/>
                    <a:gd name="connsiteY11" fmla="*/ 1113263 h 1113263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719202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8385 h 637835"/>
                    <a:gd name="connsiteX1" fmla="*/ 14435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490134 w 7408334"/>
                    <a:gd name="connsiteY3" fmla="*/ 559108 h 637835"/>
                    <a:gd name="connsiteX4" fmla="*/ 1909234 w 7408334"/>
                    <a:gd name="connsiteY4" fmla="*/ 473819 h 637835"/>
                    <a:gd name="connsiteX5" fmla="*/ 2404534 w 7408334"/>
                    <a:gd name="connsiteY5" fmla="*/ 151364 h 637835"/>
                    <a:gd name="connsiteX6" fmla="*/ 2912534 w 7408334"/>
                    <a:gd name="connsiteY6" fmla="*/ 24985 h 637835"/>
                    <a:gd name="connsiteX7" fmla="*/ 3230034 w 7408334"/>
                    <a:gd name="connsiteY7" fmla="*/ 1452 h 637835"/>
                    <a:gd name="connsiteX8" fmla="*/ 3623734 w 7408334"/>
                    <a:gd name="connsiteY8" fmla="*/ 24985 h 637835"/>
                    <a:gd name="connsiteX9" fmla="*/ 4093634 w 7408334"/>
                    <a:gd name="connsiteY9" fmla="*/ 113704 h 637835"/>
                    <a:gd name="connsiteX10" fmla="*/ 4893734 w 7408334"/>
                    <a:gd name="connsiteY10" fmla="*/ 316363 h 637835"/>
                    <a:gd name="connsiteX11" fmla="*/ 6087534 w 7408334"/>
                    <a:gd name="connsiteY11" fmla="*/ 578790 h 637835"/>
                    <a:gd name="connsiteX12" fmla="*/ 6938434 w 7408334"/>
                    <a:gd name="connsiteY12" fmla="*/ 637835 h 637835"/>
                    <a:gd name="connsiteX13" fmla="*/ 7408334 w 7408334"/>
                    <a:gd name="connsiteY13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490134 w 7408334"/>
                    <a:gd name="connsiteY2" fmla="*/ 559108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44466"/>
                    <a:gd name="connsiteX1" fmla="*/ 1075268 w 7408334"/>
                    <a:gd name="connsiteY1" fmla="*/ 558385 h 644466"/>
                    <a:gd name="connsiteX2" fmla="*/ 1490134 w 7408334"/>
                    <a:gd name="connsiteY2" fmla="*/ 559108 h 644466"/>
                    <a:gd name="connsiteX3" fmla="*/ 1909234 w 7408334"/>
                    <a:gd name="connsiteY3" fmla="*/ 473819 h 644466"/>
                    <a:gd name="connsiteX4" fmla="*/ 2404534 w 7408334"/>
                    <a:gd name="connsiteY4" fmla="*/ 151364 h 644466"/>
                    <a:gd name="connsiteX5" fmla="*/ 2912534 w 7408334"/>
                    <a:gd name="connsiteY5" fmla="*/ 24985 h 644466"/>
                    <a:gd name="connsiteX6" fmla="*/ 3230034 w 7408334"/>
                    <a:gd name="connsiteY6" fmla="*/ 1452 h 644466"/>
                    <a:gd name="connsiteX7" fmla="*/ 3623734 w 7408334"/>
                    <a:gd name="connsiteY7" fmla="*/ 24985 h 644466"/>
                    <a:gd name="connsiteX8" fmla="*/ 4093634 w 7408334"/>
                    <a:gd name="connsiteY8" fmla="*/ 113704 h 644466"/>
                    <a:gd name="connsiteX9" fmla="*/ 4893734 w 7408334"/>
                    <a:gd name="connsiteY9" fmla="*/ 316363 h 644466"/>
                    <a:gd name="connsiteX10" fmla="*/ 6087534 w 7408334"/>
                    <a:gd name="connsiteY10" fmla="*/ 578790 h 644466"/>
                    <a:gd name="connsiteX11" fmla="*/ 6938434 w 7408334"/>
                    <a:gd name="connsiteY11" fmla="*/ 637835 h 644466"/>
                    <a:gd name="connsiteX12" fmla="*/ 7408334 w 7408334"/>
                    <a:gd name="connsiteY12" fmla="*/ 618575 h 64446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6336"/>
                    <a:gd name="connsiteX1" fmla="*/ 1075268 w 7408334"/>
                    <a:gd name="connsiteY1" fmla="*/ 558385 h 666336"/>
                    <a:gd name="connsiteX2" fmla="*/ 1490134 w 7408334"/>
                    <a:gd name="connsiteY2" fmla="*/ 559108 h 666336"/>
                    <a:gd name="connsiteX3" fmla="*/ 1909234 w 7408334"/>
                    <a:gd name="connsiteY3" fmla="*/ 473819 h 666336"/>
                    <a:gd name="connsiteX4" fmla="*/ 2404534 w 7408334"/>
                    <a:gd name="connsiteY4" fmla="*/ 151364 h 666336"/>
                    <a:gd name="connsiteX5" fmla="*/ 2912534 w 7408334"/>
                    <a:gd name="connsiteY5" fmla="*/ 24985 h 666336"/>
                    <a:gd name="connsiteX6" fmla="*/ 3230034 w 7408334"/>
                    <a:gd name="connsiteY6" fmla="*/ 1452 h 666336"/>
                    <a:gd name="connsiteX7" fmla="*/ 3623734 w 7408334"/>
                    <a:gd name="connsiteY7" fmla="*/ 24985 h 666336"/>
                    <a:gd name="connsiteX8" fmla="*/ 4093634 w 7408334"/>
                    <a:gd name="connsiteY8" fmla="*/ 113704 h 666336"/>
                    <a:gd name="connsiteX9" fmla="*/ 4893734 w 7408334"/>
                    <a:gd name="connsiteY9" fmla="*/ 316363 h 666336"/>
                    <a:gd name="connsiteX10" fmla="*/ 6087534 w 7408334"/>
                    <a:gd name="connsiteY10" fmla="*/ 578790 h 666336"/>
                    <a:gd name="connsiteX11" fmla="*/ 6587067 w 7408334"/>
                    <a:gd name="connsiteY11" fmla="*/ 659705 h 666336"/>
                    <a:gd name="connsiteX12" fmla="*/ 7408334 w 7408334"/>
                    <a:gd name="connsiteY12" fmla="*/ 618575 h 666336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9092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8076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408334" h="679629">
                      <a:moveTo>
                        <a:pt x="0" y="558385"/>
                      </a:moveTo>
                      <a:lnTo>
                        <a:pt x="1075268" y="558385"/>
                      </a:lnTo>
                      <a:cubicBezTo>
                        <a:pt x="1376540" y="544291"/>
                        <a:pt x="1586090" y="541656"/>
                        <a:pt x="1807634" y="473819"/>
                      </a:cubicBezTo>
                      <a:cubicBezTo>
                        <a:pt x="1960034" y="405862"/>
                        <a:pt x="2220384" y="226170"/>
                        <a:pt x="2404534" y="151364"/>
                      </a:cubicBezTo>
                      <a:cubicBezTo>
                        <a:pt x="2588684" y="76558"/>
                        <a:pt x="2774951" y="49970"/>
                        <a:pt x="2912534" y="24985"/>
                      </a:cubicBezTo>
                      <a:cubicBezTo>
                        <a:pt x="3050117" y="0"/>
                        <a:pt x="3111501" y="1452"/>
                        <a:pt x="3230034" y="1452"/>
                      </a:cubicBezTo>
                      <a:cubicBezTo>
                        <a:pt x="3348567" y="1452"/>
                        <a:pt x="3479801" y="6276"/>
                        <a:pt x="3623734" y="24985"/>
                      </a:cubicBezTo>
                      <a:cubicBezTo>
                        <a:pt x="3767667" y="43694"/>
                        <a:pt x="3881967" y="65141"/>
                        <a:pt x="4093634" y="113704"/>
                      </a:cubicBezTo>
                      <a:cubicBezTo>
                        <a:pt x="4305301" y="162267"/>
                        <a:pt x="4561417" y="238849"/>
                        <a:pt x="4893734" y="316363"/>
                      </a:cubicBezTo>
                      <a:cubicBezTo>
                        <a:pt x="5226051" y="393877"/>
                        <a:pt x="5805312" y="521566"/>
                        <a:pt x="6087534" y="578790"/>
                      </a:cubicBezTo>
                      <a:cubicBezTo>
                        <a:pt x="6369756" y="636014"/>
                        <a:pt x="6366934" y="644327"/>
                        <a:pt x="6587067" y="659705"/>
                      </a:cubicBezTo>
                      <a:cubicBezTo>
                        <a:pt x="6807200" y="675083"/>
                        <a:pt x="7237237" y="679629"/>
                        <a:pt x="7408334" y="67106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" name="Forme libre 45"/>
                <p:cNvSpPr/>
                <p:nvPr/>
              </p:nvSpPr>
              <p:spPr>
                <a:xfrm>
                  <a:off x="685803" y="2540000"/>
                  <a:ext cx="7442194" cy="344751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192866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2750 h 941917"/>
                    <a:gd name="connsiteX1" fmla="*/ 1790700 w 7433733"/>
                    <a:gd name="connsiteY1" fmla="*/ 412750 h 941917"/>
                    <a:gd name="connsiteX2" fmla="*/ 2362199 w 7433733"/>
                    <a:gd name="connsiteY2" fmla="*/ 260350 h 941917"/>
                    <a:gd name="connsiteX3" fmla="*/ 2937933 w 7433733"/>
                    <a:gd name="connsiteY3" fmla="*/ 31750 h 941917"/>
                    <a:gd name="connsiteX4" fmla="*/ 3649133 w 7433733"/>
                    <a:gd name="connsiteY4" fmla="*/ 31750 h 941917"/>
                    <a:gd name="connsiteX5" fmla="*/ 4360333 w 7433733"/>
                    <a:gd name="connsiteY5" fmla="*/ 222250 h 941917"/>
                    <a:gd name="connsiteX6" fmla="*/ 5295900 w 7433733"/>
                    <a:gd name="connsiteY6" fmla="*/ 569384 h 941917"/>
                    <a:gd name="connsiteX7" fmla="*/ 5918200 w 7433733"/>
                    <a:gd name="connsiteY7" fmla="*/ 806450 h 941917"/>
                    <a:gd name="connsiteX8" fmla="*/ 6413500 w 7433733"/>
                    <a:gd name="connsiteY8" fmla="*/ 916517 h 941917"/>
                    <a:gd name="connsiteX9" fmla="*/ 6963833 w 7433733"/>
                    <a:gd name="connsiteY9" fmla="*/ 941917 h 941917"/>
                    <a:gd name="connsiteX10" fmla="*/ 7433733 w 7433733"/>
                    <a:gd name="connsiteY10" fmla="*/ 929217 h 941917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711655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8461 w 7442194"/>
                    <a:gd name="connsiteY0" fmla="*/ 455083 h 984250"/>
                    <a:gd name="connsiteX1" fmla="*/ 0 w 7442194"/>
                    <a:gd name="connsiteY1" fmla="*/ 851558 h 984250"/>
                    <a:gd name="connsiteX2" fmla="*/ 1919811 w 7442194"/>
                    <a:gd name="connsiteY2" fmla="*/ 711655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1693334 w 7442194"/>
                    <a:gd name="connsiteY2" fmla="*/ 878100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521878 w 7442194"/>
                    <a:gd name="connsiteY1" fmla="*/ 870907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42194" h="984250">
                      <a:moveTo>
                        <a:pt x="0" y="851558"/>
                      </a:moveTo>
                      <a:lnTo>
                        <a:pt x="1521878" y="870907"/>
                      </a:lnTo>
                      <a:cubicBezTo>
                        <a:pt x="1916988" y="779428"/>
                        <a:pt x="2199563" y="408945"/>
                        <a:pt x="2370660" y="302683"/>
                      </a:cubicBezTo>
                      <a:cubicBezTo>
                        <a:pt x="2566099" y="166193"/>
                        <a:pt x="2833505" y="99484"/>
                        <a:pt x="2946394" y="74084"/>
                      </a:cubicBezTo>
                      <a:cubicBezTo>
                        <a:pt x="3198983" y="32036"/>
                        <a:pt x="3217327" y="0"/>
                        <a:pt x="3657594" y="74083"/>
                      </a:cubicBezTo>
                      <a:cubicBezTo>
                        <a:pt x="3894661" y="105833"/>
                        <a:pt x="4094333" y="174977"/>
                        <a:pt x="4368794" y="264583"/>
                      </a:cubicBezTo>
                      <a:cubicBezTo>
                        <a:pt x="4643255" y="354189"/>
                        <a:pt x="5304361" y="611717"/>
                        <a:pt x="5304361" y="611717"/>
                      </a:cubicBezTo>
                      <a:cubicBezTo>
                        <a:pt x="5532961" y="713317"/>
                        <a:pt x="5740394" y="790928"/>
                        <a:pt x="5926661" y="848783"/>
                      </a:cubicBezTo>
                      <a:cubicBezTo>
                        <a:pt x="6112928" y="906639"/>
                        <a:pt x="6247689" y="936272"/>
                        <a:pt x="6421961" y="958850"/>
                      </a:cubicBezTo>
                      <a:cubicBezTo>
                        <a:pt x="6596233" y="981428"/>
                        <a:pt x="6779677" y="973667"/>
                        <a:pt x="6972294" y="984250"/>
                      </a:cubicBezTo>
                      <a:lnTo>
                        <a:pt x="7442194" y="971550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" name="Forme libre 46"/>
                <p:cNvSpPr/>
                <p:nvPr/>
              </p:nvSpPr>
              <p:spPr>
                <a:xfrm>
                  <a:off x="694269" y="2324099"/>
                  <a:ext cx="7425255" cy="297263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853623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063599">
                      <a:moveTo>
                        <a:pt x="0" y="853623"/>
                      </a:moveTo>
                      <a:cubicBezTo>
                        <a:pt x="64913" y="852121"/>
                        <a:pt x="1359892" y="901546"/>
                        <a:pt x="1500311" y="879553"/>
                      </a:cubicBezTo>
                      <a:cubicBezTo>
                        <a:pt x="1886254" y="853923"/>
                        <a:pt x="2267420" y="410488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8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695328" y="1790700"/>
                  <a:ext cx="7415742" cy="10395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9" name="Forme libre 48"/>
                <p:cNvSpPr/>
                <p:nvPr/>
              </p:nvSpPr>
              <p:spPr>
                <a:xfrm>
                  <a:off x="694263" y="2130320"/>
                  <a:ext cx="7425255" cy="24051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" name="Forme libre 67"/>
                <p:cNvSpPr/>
                <p:nvPr/>
              </p:nvSpPr>
              <p:spPr>
                <a:xfrm>
                  <a:off x="681572" y="1955800"/>
                  <a:ext cx="7425255" cy="12293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71" name="Line 163"/>
              <p:cNvSpPr>
                <a:spLocks noChangeShapeType="1"/>
              </p:cNvSpPr>
              <p:nvPr/>
            </p:nvSpPr>
            <p:spPr bwMode="auto">
              <a:xfrm flipV="1">
                <a:off x="708028" y="3263899"/>
                <a:ext cx="1772672" cy="23095"/>
              </a:xfrm>
              <a:prstGeom prst="line">
                <a:avLst/>
              </a:prstGeom>
              <a:ln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" name="Grouper 73"/>
            <p:cNvGrpSpPr/>
            <p:nvPr/>
          </p:nvGrpSpPr>
          <p:grpSpPr>
            <a:xfrm flipV="1">
              <a:off x="688990" y="3390899"/>
              <a:ext cx="7410420" cy="1246463"/>
              <a:chOff x="681574" y="1790700"/>
              <a:chExt cx="7410420" cy="1496294"/>
            </a:xfrm>
          </p:grpSpPr>
          <p:grpSp>
            <p:nvGrpSpPr>
              <p:cNvPr id="6" name="Grouper 69"/>
              <p:cNvGrpSpPr/>
              <p:nvPr/>
            </p:nvGrpSpPr>
            <p:grpSpPr>
              <a:xfrm>
                <a:off x="681574" y="1790700"/>
                <a:ext cx="7410420" cy="1358900"/>
                <a:chOff x="681572" y="1790700"/>
                <a:chExt cx="7446425" cy="1358900"/>
              </a:xfrm>
            </p:grpSpPr>
            <p:sp>
              <p:nvSpPr>
                <p:cNvPr id="77" name="Forme libre 76"/>
                <p:cNvSpPr/>
                <p:nvPr/>
              </p:nvSpPr>
              <p:spPr>
                <a:xfrm>
                  <a:off x="702736" y="2667000"/>
                  <a:ext cx="7408334" cy="482600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838200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557867 w 6477000"/>
                    <a:gd name="connsiteY4" fmla="*/ 264584 h 1153583"/>
                    <a:gd name="connsiteX5" fmla="*/ 1981200 w 6477000"/>
                    <a:gd name="connsiteY5" fmla="*/ 48683 h 1153583"/>
                    <a:gd name="connsiteX6" fmla="*/ 2692400 w 6477000"/>
                    <a:gd name="connsiteY6" fmla="*/ 48683 h 1153583"/>
                    <a:gd name="connsiteX7" fmla="*/ 3403600 w 6477000"/>
                    <a:gd name="connsiteY7" fmla="*/ 340783 h 1153583"/>
                    <a:gd name="connsiteX8" fmla="*/ 4203700 w 6477000"/>
                    <a:gd name="connsiteY8" fmla="*/ 696383 h 1153583"/>
                    <a:gd name="connsiteX9" fmla="*/ 4775200 w 6477000"/>
                    <a:gd name="connsiteY9" fmla="*/ 950383 h 1153583"/>
                    <a:gd name="connsiteX10" fmla="*/ 5321300 w 6477000"/>
                    <a:gd name="connsiteY10" fmla="*/ 1077383 h 1153583"/>
                    <a:gd name="connsiteX11" fmla="*/ 6007100 w 6477000"/>
                    <a:gd name="connsiteY11" fmla="*/ 1153583 h 1153583"/>
                    <a:gd name="connsiteX12" fmla="*/ 6477000 w 6477000"/>
                    <a:gd name="connsiteY12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482601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586318 h 1153583"/>
                    <a:gd name="connsiteX3" fmla="*/ 1473200 w 6477000"/>
                    <a:gd name="connsiteY3" fmla="*/ 260350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2404534 w 7408334"/>
                    <a:gd name="connsiteY3" fmla="*/ 260350 h 1153583"/>
                    <a:gd name="connsiteX4" fmla="*/ 2912534 w 7408334"/>
                    <a:gd name="connsiteY4" fmla="*/ 48683 h 1153583"/>
                    <a:gd name="connsiteX5" fmla="*/ 3623734 w 7408334"/>
                    <a:gd name="connsiteY5" fmla="*/ 48683 h 1153583"/>
                    <a:gd name="connsiteX6" fmla="*/ 4334934 w 7408334"/>
                    <a:gd name="connsiteY6" fmla="*/ 340783 h 1153583"/>
                    <a:gd name="connsiteX7" fmla="*/ 5135034 w 7408334"/>
                    <a:gd name="connsiteY7" fmla="*/ 696383 h 1153583"/>
                    <a:gd name="connsiteX8" fmla="*/ 5706534 w 7408334"/>
                    <a:gd name="connsiteY8" fmla="*/ 950383 h 1153583"/>
                    <a:gd name="connsiteX9" fmla="*/ 6252634 w 7408334"/>
                    <a:gd name="connsiteY9" fmla="*/ 1077383 h 1153583"/>
                    <a:gd name="connsiteX10" fmla="*/ 6938434 w 7408334"/>
                    <a:gd name="connsiteY10" fmla="*/ 1153583 h 1153583"/>
                    <a:gd name="connsiteX11" fmla="*/ 7408334 w 7408334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6622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33350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006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235091 h 1153583"/>
                    <a:gd name="connsiteX9" fmla="*/ 4893734 w 7408334"/>
                    <a:gd name="connsiteY9" fmla="*/ 340061 h 1153583"/>
                    <a:gd name="connsiteX10" fmla="*/ 5135034 w 7408334"/>
                    <a:gd name="connsiteY10" fmla="*/ 696383 h 1153583"/>
                    <a:gd name="connsiteX11" fmla="*/ 5706534 w 7408334"/>
                    <a:gd name="connsiteY11" fmla="*/ 950383 h 1153583"/>
                    <a:gd name="connsiteX12" fmla="*/ 6252634 w 7408334"/>
                    <a:gd name="connsiteY12" fmla="*/ 1077383 h 1153583"/>
                    <a:gd name="connsiteX13" fmla="*/ 6938434 w 7408334"/>
                    <a:gd name="connsiteY13" fmla="*/ 1153583 h 1153583"/>
                    <a:gd name="connsiteX14" fmla="*/ 7408334 w 7408334"/>
                    <a:gd name="connsiteY14" fmla="*/ 1140883 h 115358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334934 w 7408334"/>
                    <a:gd name="connsiteY8" fmla="*/ 207471 h 1125963"/>
                    <a:gd name="connsiteX9" fmla="*/ 4893734 w 7408334"/>
                    <a:gd name="connsiteY9" fmla="*/ 312441 h 1125963"/>
                    <a:gd name="connsiteX10" fmla="*/ 5135034 w 7408334"/>
                    <a:gd name="connsiteY10" fmla="*/ 668763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643034 w 7408334"/>
                    <a:gd name="connsiteY10" fmla="*/ 673278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643034 w 7408334"/>
                    <a:gd name="connsiteY9" fmla="*/ 67327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252634 w 7408334"/>
                    <a:gd name="connsiteY10" fmla="*/ 1049763 h 1125963"/>
                    <a:gd name="connsiteX11" fmla="*/ 6938434 w 7408334"/>
                    <a:gd name="connsiteY11" fmla="*/ 1125963 h 1125963"/>
                    <a:gd name="connsiteX12" fmla="*/ 7408334 w 7408334"/>
                    <a:gd name="connsiteY12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938434 w 7408334"/>
                    <a:gd name="connsiteY10" fmla="*/ 1125963 h 1125963"/>
                    <a:gd name="connsiteX11" fmla="*/ 7408334 w 7408334"/>
                    <a:gd name="connsiteY11" fmla="*/ 1113263 h 1125963"/>
                    <a:gd name="connsiteX0" fmla="*/ 0 w 7408334"/>
                    <a:gd name="connsiteY0" fmla="*/ 554463 h 1113263"/>
                    <a:gd name="connsiteX1" fmla="*/ 1443568 w 7408334"/>
                    <a:gd name="connsiteY1" fmla="*/ 554463 h 1113263"/>
                    <a:gd name="connsiteX2" fmla="*/ 1710268 w 7408334"/>
                    <a:gd name="connsiteY2" fmla="*/ 558698 h 1113263"/>
                    <a:gd name="connsiteX3" fmla="*/ 1909234 w 7408334"/>
                    <a:gd name="connsiteY3" fmla="*/ 469897 h 1113263"/>
                    <a:gd name="connsiteX4" fmla="*/ 2404534 w 7408334"/>
                    <a:gd name="connsiteY4" fmla="*/ 147442 h 1113263"/>
                    <a:gd name="connsiteX5" fmla="*/ 2912534 w 7408334"/>
                    <a:gd name="connsiteY5" fmla="*/ 21063 h 1113263"/>
                    <a:gd name="connsiteX6" fmla="*/ 3623734 w 7408334"/>
                    <a:gd name="connsiteY6" fmla="*/ 21063 h 1113263"/>
                    <a:gd name="connsiteX7" fmla="*/ 4093634 w 7408334"/>
                    <a:gd name="connsiteY7" fmla="*/ 109782 h 1113263"/>
                    <a:gd name="connsiteX8" fmla="*/ 4893734 w 7408334"/>
                    <a:gd name="connsiteY8" fmla="*/ 312441 h 1113263"/>
                    <a:gd name="connsiteX9" fmla="*/ 6087534 w 7408334"/>
                    <a:gd name="connsiteY9" fmla="*/ 574868 h 1113263"/>
                    <a:gd name="connsiteX10" fmla="*/ 6938434 w 7408334"/>
                    <a:gd name="connsiteY10" fmla="*/ 719202 h 1113263"/>
                    <a:gd name="connsiteX11" fmla="*/ 7408334 w 7408334"/>
                    <a:gd name="connsiteY11" fmla="*/ 1113263 h 1113263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719202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8385 h 637835"/>
                    <a:gd name="connsiteX1" fmla="*/ 14435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490134 w 7408334"/>
                    <a:gd name="connsiteY3" fmla="*/ 559108 h 637835"/>
                    <a:gd name="connsiteX4" fmla="*/ 1909234 w 7408334"/>
                    <a:gd name="connsiteY4" fmla="*/ 473819 h 637835"/>
                    <a:gd name="connsiteX5" fmla="*/ 2404534 w 7408334"/>
                    <a:gd name="connsiteY5" fmla="*/ 151364 h 637835"/>
                    <a:gd name="connsiteX6" fmla="*/ 2912534 w 7408334"/>
                    <a:gd name="connsiteY6" fmla="*/ 24985 h 637835"/>
                    <a:gd name="connsiteX7" fmla="*/ 3230034 w 7408334"/>
                    <a:gd name="connsiteY7" fmla="*/ 1452 h 637835"/>
                    <a:gd name="connsiteX8" fmla="*/ 3623734 w 7408334"/>
                    <a:gd name="connsiteY8" fmla="*/ 24985 h 637835"/>
                    <a:gd name="connsiteX9" fmla="*/ 4093634 w 7408334"/>
                    <a:gd name="connsiteY9" fmla="*/ 113704 h 637835"/>
                    <a:gd name="connsiteX10" fmla="*/ 4893734 w 7408334"/>
                    <a:gd name="connsiteY10" fmla="*/ 316363 h 637835"/>
                    <a:gd name="connsiteX11" fmla="*/ 6087534 w 7408334"/>
                    <a:gd name="connsiteY11" fmla="*/ 578790 h 637835"/>
                    <a:gd name="connsiteX12" fmla="*/ 6938434 w 7408334"/>
                    <a:gd name="connsiteY12" fmla="*/ 637835 h 637835"/>
                    <a:gd name="connsiteX13" fmla="*/ 7408334 w 7408334"/>
                    <a:gd name="connsiteY13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490134 w 7408334"/>
                    <a:gd name="connsiteY2" fmla="*/ 559108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44466"/>
                    <a:gd name="connsiteX1" fmla="*/ 1075268 w 7408334"/>
                    <a:gd name="connsiteY1" fmla="*/ 558385 h 644466"/>
                    <a:gd name="connsiteX2" fmla="*/ 1490134 w 7408334"/>
                    <a:gd name="connsiteY2" fmla="*/ 559108 h 644466"/>
                    <a:gd name="connsiteX3" fmla="*/ 1909234 w 7408334"/>
                    <a:gd name="connsiteY3" fmla="*/ 473819 h 644466"/>
                    <a:gd name="connsiteX4" fmla="*/ 2404534 w 7408334"/>
                    <a:gd name="connsiteY4" fmla="*/ 151364 h 644466"/>
                    <a:gd name="connsiteX5" fmla="*/ 2912534 w 7408334"/>
                    <a:gd name="connsiteY5" fmla="*/ 24985 h 644466"/>
                    <a:gd name="connsiteX6" fmla="*/ 3230034 w 7408334"/>
                    <a:gd name="connsiteY6" fmla="*/ 1452 h 644466"/>
                    <a:gd name="connsiteX7" fmla="*/ 3623734 w 7408334"/>
                    <a:gd name="connsiteY7" fmla="*/ 24985 h 644466"/>
                    <a:gd name="connsiteX8" fmla="*/ 4093634 w 7408334"/>
                    <a:gd name="connsiteY8" fmla="*/ 113704 h 644466"/>
                    <a:gd name="connsiteX9" fmla="*/ 4893734 w 7408334"/>
                    <a:gd name="connsiteY9" fmla="*/ 316363 h 644466"/>
                    <a:gd name="connsiteX10" fmla="*/ 6087534 w 7408334"/>
                    <a:gd name="connsiteY10" fmla="*/ 578790 h 644466"/>
                    <a:gd name="connsiteX11" fmla="*/ 6938434 w 7408334"/>
                    <a:gd name="connsiteY11" fmla="*/ 637835 h 644466"/>
                    <a:gd name="connsiteX12" fmla="*/ 7408334 w 7408334"/>
                    <a:gd name="connsiteY12" fmla="*/ 618575 h 64446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6336"/>
                    <a:gd name="connsiteX1" fmla="*/ 1075268 w 7408334"/>
                    <a:gd name="connsiteY1" fmla="*/ 558385 h 666336"/>
                    <a:gd name="connsiteX2" fmla="*/ 1490134 w 7408334"/>
                    <a:gd name="connsiteY2" fmla="*/ 559108 h 666336"/>
                    <a:gd name="connsiteX3" fmla="*/ 1909234 w 7408334"/>
                    <a:gd name="connsiteY3" fmla="*/ 473819 h 666336"/>
                    <a:gd name="connsiteX4" fmla="*/ 2404534 w 7408334"/>
                    <a:gd name="connsiteY4" fmla="*/ 151364 h 666336"/>
                    <a:gd name="connsiteX5" fmla="*/ 2912534 w 7408334"/>
                    <a:gd name="connsiteY5" fmla="*/ 24985 h 666336"/>
                    <a:gd name="connsiteX6" fmla="*/ 3230034 w 7408334"/>
                    <a:gd name="connsiteY6" fmla="*/ 1452 h 666336"/>
                    <a:gd name="connsiteX7" fmla="*/ 3623734 w 7408334"/>
                    <a:gd name="connsiteY7" fmla="*/ 24985 h 666336"/>
                    <a:gd name="connsiteX8" fmla="*/ 4093634 w 7408334"/>
                    <a:gd name="connsiteY8" fmla="*/ 113704 h 666336"/>
                    <a:gd name="connsiteX9" fmla="*/ 4893734 w 7408334"/>
                    <a:gd name="connsiteY9" fmla="*/ 316363 h 666336"/>
                    <a:gd name="connsiteX10" fmla="*/ 6087534 w 7408334"/>
                    <a:gd name="connsiteY10" fmla="*/ 578790 h 666336"/>
                    <a:gd name="connsiteX11" fmla="*/ 6587067 w 7408334"/>
                    <a:gd name="connsiteY11" fmla="*/ 659705 h 666336"/>
                    <a:gd name="connsiteX12" fmla="*/ 7408334 w 7408334"/>
                    <a:gd name="connsiteY12" fmla="*/ 618575 h 666336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9092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8076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408334" h="679629">
                      <a:moveTo>
                        <a:pt x="0" y="558385"/>
                      </a:moveTo>
                      <a:lnTo>
                        <a:pt x="1075268" y="558385"/>
                      </a:lnTo>
                      <a:cubicBezTo>
                        <a:pt x="1376540" y="544291"/>
                        <a:pt x="1586090" y="541656"/>
                        <a:pt x="1807634" y="473819"/>
                      </a:cubicBezTo>
                      <a:cubicBezTo>
                        <a:pt x="1960034" y="405862"/>
                        <a:pt x="2220384" y="226170"/>
                        <a:pt x="2404534" y="151364"/>
                      </a:cubicBezTo>
                      <a:cubicBezTo>
                        <a:pt x="2588684" y="76558"/>
                        <a:pt x="2774951" y="49970"/>
                        <a:pt x="2912534" y="24985"/>
                      </a:cubicBezTo>
                      <a:cubicBezTo>
                        <a:pt x="3050117" y="0"/>
                        <a:pt x="3111501" y="1452"/>
                        <a:pt x="3230034" y="1452"/>
                      </a:cubicBezTo>
                      <a:cubicBezTo>
                        <a:pt x="3348567" y="1452"/>
                        <a:pt x="3479801" y="6276"/>
                        <a:pt x="3623734" y="24985"/>
                      </a:cubicBezTo>
                      <a:cubicBezTo>
                        <a:pt x="3767667" y="43694"/>
                        <a:pt x="3881967" y="65141"/>
                        <a:pt x="4093634" y="113704"/>
                      </a:cubicBezTo>
                      <a:cubicBezTo>
                        <a:pt x="4305301" y="162267"/>
                        <a:pt x="4561417" y="238849"/>
                        <a:pt x="4893734" y="316363"/>
                      </a:cubicBezTo>
                      <a:cubicBezTo>
                        <a:pt x="5226051" y="393877"/>
                        <a:pt x="5805312" y="521566"/>
                        <a:pt x="6087534" y="578790"/>
                      </a:cubicBezTo>
                      <a:cubicBezTo>
                        <a:pt x="6369756" y="636014"/>
                        <a:pt x="6366934" y="644327"/>
                        <a:pt x="6587067" y="659705"/>
                      </a:cubicBezTo>
                      <a:cubicBezTo>
                        <a:pt x="6807200" y="675083"/>
                        <a:pt x="7237237" y="679629"/>
                        <a:pt x="7408334" y="67106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8" name="Forme libre 77"/>
                <p:cNvSpPr/>
                <p:nvPr/>
              </p:nvSpPr>
              <p:spPr>
                <a:xfrm>
                  <a:off x="685803" y="2540000"/>
                  <a:ext cx="7442194" cy="344751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192866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2750 h 941917"/>
                    <a:gd name="connsiteX1" fmla="*/ 1790700 w 7433733"/>
                    <a:gd name="connsiteY1" fmla="*/ 412750 h 941917"/>
                    <a:gd name="connsiteX2" fmla="*/ 2362199 w 7433733"/>
                    <a:gd name="connsiteY2" fmla="*/ 260350 h 941917"/>
                    <a:gd name="connsiteX3" fmla="*/ 2937933 w 7433733"/>
                    <a:gd name="connsiteY3" fmla="*/ 31750 h 941917"/>
                    <a:gd name="connsiteX4" fmla="*/ 3649133 w 7433733"/>
                    <a:gd name="connsiteY4" fmla="*/ 31750 h 941917"/>
                    <a:gd name="connsiteX5" fmla="*/ 4360333 w 7433733"/>
                    <a:gd name="connsiteY5" fmla="*/ 222250 h 941917"/>
                    <a:gd name="connsiteX6" fmla="*/ 5295900 w 7433733"/>
                    <a:gd name="connsiteY6" fmla="*/ 569384 h 941917"/>
                    <a:gd name="connsiteX7" fmla="*/ 5918200 w 7433733"/>
                    <a:gd name="connsiteY7" fmla="*/ 806450 h 941917"/>
                    <a:gd name="connsiteX8" fmla="*/ 6413500 w 7433733"/>
                    <a:gd name="connsiteY8" fmla="*/ 916517 h 941917"/>
                    <a:gd name="connsiteX9" fmla="*/ 6963833 w 7433733"/>
                    <a:gd name="connsiteY9" fmla="*/ 941917 h 941917"/>
                    <a:gd name="connsiteX10" fmla="*/ 7433733 w 7433733"/>
                    <a:gd name="connsiteY10" fmla="*/ 929217 h 941917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711655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8461 w 7442194"/>
                    <a:gd name="connsiteY0" fmla="*/ 455083 h 984250"/>
                    <a:gd name="connsiteX1" fmla="*/ 0 w 7442194"/>
                    <a:gd name="connsiteY1" fmla="*/ 851558 h 984250"/>
                    <a:gd name="connsiteX2" fmla="*/ 1919811 w 7442194"/>
                    <a:gd name="connsiteY2" fmla="*/ 711655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1693334 w 7442194"/>
                    <a:gd name="connsiteY2" fmla="*/ 878100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521878 w 7442194"/>
                    <a:gd name="connsiteY1" fmla="*/ 870907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42194" h="984250">
                      <a:moveTo>
                        <a:pt x="0" y="851558"/>
                      </a:moveTo>
                      <a:lnTo>
                        <a:pt x="1521878" y="870907"/>
                      </a:lnTo>
                      <a:cubicBezTo>
                        <a:pt x="1916988" y="779428"/>
                        <a:pt x="2199563" y="408945"/>
                        <a:pt x="2370660" y="302683"/>
                      </a:cubicBezTo>
                      <a:cubicBezTo>
                        <a:pt x="2566099" y="166193"/>
                        <a:pt x="2833505" y="99484"/>
                        <a:pt x="2946394" y="74084"/>
                      </a:cubicBezTo>
                      <a:cubicBezTo>
                        <a:pt x="3198983" y="32036"/>
                        <a:pt x="3217327" y="0"/>
                        <a:pt x="3657594" y="74083"/>
                      </a:cubicBezTo>
                      <a:cubicBezTo>
                        <a:pt x="3894661" y="105833"/>
                        <a:pt x="4094333" y="174977"/>
                        <a:pt x="4368794" y="264583"/>
                      </a:cubicBezTo>
                      <a:cubicBezTo>
                        <a:pt x="4643255" y="354189"/>
                        <a:pt x="5304361" y="611717"/>
                        <a:pt x="5304361" y="611717"/>
                      </a:cubicBezTo>
                      <a:cubicBezTo>
                        <a:pt x="5532961" y="713317"/>
                        <a:pt x="5740394" y="790928"/>
                        <a:pt x="5926661" y="848783"/>
                      </a:cubicBezTo>
                      <a:cubicBezTo>
                        <a:pt x="6112928" y="906639"/>
                        <a:pt x="6247689" y="936272"/>
                        <a:pt x="6421961" y="958850"/>
                      </a:cubicBezTo>
                      <a:cubicBezTo>
                        <a:pt x="6596233" y="981428"/>
                        <a:pt x="6779677" y="973667"/>
                        <a:pt x="6972294" y="984250"/>
                      </a:cubicBezTo>
                      <a:lnTo>
                        <a:pt x="7442194" y="971550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9" name="Forme libre 78"/>
                <p:cNvSpPr/>
                <p:nvPr/>
              </p:nvSpPr>
              <p:spPr>
                <a:xfrm>
                  <a:off x="694269" y="2324099"/>
                  <a:ext cx="7425255" cy="297263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853623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063599">
                      <a:moveTo>
                        <a:pt x="0" y="853623"/>
                      </a:moveTo>
                      <a:cubicBezTo>
                        <a:pt x="64913" y="852121"/>
                        <a:pt x="1359892" y="901546"/>
                        <a:pt x="1500311" y="879553"/>
                      </a:cubicBezTo>
                      <a:cubicBezTo>
                        <a:pt x="1886254" y="853923"/>
                        <a:pt x="2267420" y="410488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0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695328" y="1790700"/>
                  <a:ext cx="7415742" cy="10395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1" name="Forme libre 80"/>
                <p:cNvSpPr/>
                <p:nvPr/>
              </p:nvSpPr>
              <p:spPr>
                <a:xfrm>
                  <a:off x="694263" y="2130320"/>
                  <a:ext cx="7425255" cy="24051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2" name="Forme libre 81"/>
                <p:cNvSpPr/>
                <p:nvPr/>
              </p:nvSpPr>
              <p:spPr>
                <a:xfrm>
                  <a:off x="681572" y="1955800"/>
                  <a:ext cx="7425255" cy="12293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76" name="Line 163"/>
              <p:cNvSpPr>
                <a:spLocks noChangeShapeType="1"/>
              </p:cNvSpPr>
              <p:nvPr/>
            </p:nvSpPr>
            <p:spPr bwMode="auto">
              <a:xfrm flipV="1">
                <a:off x="708028" y="3263899"/>
                <a:ext cx="1772672" cy="23095"/>
              </a:xfrm>
              <a:prstGeom prst="line">
                <a:avLst/>
              </a:prstGeom>
              <a:ln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7" name="Grouper 63"/>
          <p:cNvGrpSpPr/>
          <p:nvPr/>
        </p:nvGrpSpPr>
        <p:grpSpPr>
          <a:xfrm rot="60000">
            <a:off x="2555876" y="2786062"/>
            <a:ext cx="4387850" cy="1793875"/>
            <a:chOff x="2797442" y="2721880"/>
            <a:chExt cx="4387850" cy="1793875"/>
          </a:xfrm>
          <a:effectLst/>
        </p:grpSpPr>
        <p:sp>
          <p:nvSpPr>
            <p:cNvPr id="65" name="Freeform 2"/>
            <p:cNvSpPr>
              <a:spLocks noChangeAspect="1"/>
            </p:cNvSpPr>
            <p:nvPr/>
          </p:nvSpPr>
          <p:spPr bwMode="auto">
            <a:xfrm rot="20580000">
              <a:off x="2797442" y="2721880"/>
              <a:ext cx="4381500" cy="1527175"/>
            </a:xfrm>
            <a:custGeom>
              <a:avLst/>
              <a:gdLst>
                <a:gd name="T0" fmla="*/ 2147483647 w 2909"/>
                <a:gd name="T1" fmla="*/ 2147483647 h 1004"/>
                <a:gd name="T2" fmla="*/ 2147483647 w 2909"/>
                <a:gd name="T3" fmla="*/ 2147483647 h 1004"/>
                <a:gd name="T4" fmla="*/ 2147483647 w 2909"/>
                <a:gd name="T5" fmla="*/ 2147483647 h 1004"/>
                <a:gd name="T6" fmla="*/ 2147483647 w 2909"/>
                <a:gd name="T7" fmla="*/ 2147483647 h 1004"/>
                <a:gd name="T8" fmla="*/ 2147483647 w 2909"/>
                <a:gd name="T9" fmla="*/ 2147483647 h 1004"/>
                <a:gd name="T10" fmla="*/ 2147483647 w 2909"/>
                <a:gd name="T11" fmla="*/ 2147483647 h 1004"/>
                <a:gd name="T12" fmla="*/ 2147483647 w 2909"/>
                <a:gd name="T13" fmla="*/ 2147483647 h 1004"/>
                <a:gd name="T14" fmla="*/ 2147483647 w 2909"/>
                <a:gd name="T15" fmla="*/ 2147483647 h 1004"/>
                <a:gd name="T16" fmla="*/ 2147483647 w 2909"/>
                <a:gd name="T17" fmla="*/ 2147483647 h 1004"/>
                <a:gd name="T18" fmla="*/ 2147483647 w 2909"/>
                <a:gd name="T19" fmla="*/ 2147483647 h 1004"/>
                <a:gd name="T20" fmla="*/ 2147483647 w 2909"/>
                <a:gd name="T21" fmla="*/ 2147483647 h 10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9"/>
                <a:gd name="T34" fmla="*/ 0 h 1004"/>
                <a:gd name="T35" fmla="*/ 2909 w 2909"/>
                <a:gd name="T36" fmla="*/ 1004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60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0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602 h 1021"/>
                <a:gd name="connsiteX1" fmla="*/ 188 w 2909"/>
                <a:gd name="connsiteY1" fmla="*/ 429 h 1021"/>
                <a:gd name="connsiteX2" fmla="*/ 6 w 2909"/>
                <a:gd name="connsiteY2" fmla="*/ 211 h 1021"/>
                <a:gd name="connsiteX3" fmla="*/ 152 w 2909"/>
                <a:gd name="connsiteY3" fmla="*/ 44 h 1021"/>
                <a:gd name="connsiteX4" fmla="*/ 488 w 2909"/>
                <a:gd name="connsiteY4" fmla="*/ 48 h 1021"/>
                <a:gd name="connsiteX5" fmla="*/ 833 w 2909"/>
                <a:gd name="connsiteY5" fmla="*/ 77 h 1021"/>
                <a:gd name="connsiteX6" fmla="*/ 1160 w 2909"/>
                <a:gd name="connsiteY6" fmla="*/ 220 h 1021"/>
                <a:gd name="connsiteX7" fmla="*/ 1715 w 2909"/>
                <a:gd name="connsiteY7" fmla="*/ 448 h 1021"/>
                <a:gd name="connsiteX8" fmla="*/ 2251 w 2909"/>
                <a:gd name="connsiteY8" fmla="*/ 711 h 1021"/>
                <a:gd name="connsiteX9" fmla="*/ 2662 w 2909"/>
                <a:gd name="connsiteY9" fmla="*/ 1003 h 1021"/>
                <a:gd name="connsiteX10" fmla="*/ 770 w 2909"/>
                <a:gd name="connsiteY10" fmla="*/ 602 h 1021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86 w 2906"/>
                <a:gd name="connsiteY0" fmla="*/ 588 h 1004"/>
                <a:gd name="connsiteX1" fmla="*/ 188 w 2906"/>
                <a:gd name="connsiteY1" fmla="*/ 412 h 1004"/>
                <a:gd name="connsiteX2" fmla="*/ 6 w 2906"/>
                <a:gd name="connsiteY2" fmla="*/ 194 h 1004"/>
                <a:gd name="connsiteX3" fmla="*/ 152 w 2906"/>
                <a:gd name="connsiteY3" fmla="*/ 27 h 1004"/>
                <a:gd name="connsiteX4" fmla="*/ 488 w 2906"/>
                <a:gd name="connsiteY4" fmla="*/ 31 h 1004"/>
                <a:gd name="connsiteX5" fmla="*/ 833 w 2906"/>
                <a:gd name="connsiteY5" fmla="*/ 108 h 1004"/>
                <a:gd name="connsiteX6" fmla="*/ 1160 w 2906"/>
                <a:gd name="connsiteY6" fmla="*/ 203 h 1004"/>
                <a:gd name="connsiteX7" fmla="*/ 1715 w 2906"/>
                <a:gd name="connsiteY7" fmla="*/ 431 h 1004"/>
                <a:gd name="connsiteX8" fmla="*/ 2251 w 2906"/>
                <a:gd name="connsiteY8" fmla="*/ 694 h 1004"/>
                <a:gd name="connsiteX9" fmla="*/ 2662 w 2906"/>
                <a:gd name="connsiteY9" fmla="*/ 986 h 1004"/>
                <a:gd name="connsiteX10" fmla="*/ 786 w 2906"/>
                <a:gd name="connsiteY10" fmla="*/ 588 h 1004"/>
                <a:gd name="connsiteX0" fmla="*/ 786 w 2984"/>
                <a:gd name="connsiteY0" fmla="*/ 588 h 1049"/>
                <a:gd name="connsiteX1" fmla="*/ 188 w 2984"/>
                <a:gd name="connsiteY1" fmla="*/ 412 h 1049"/>
                <a:gd name="connsiteX2" fmla="*/ 6 w 2984"/>
                <a:gd name="connsiteY2" fmla="*/ 194 h 1049"/>
                <a:gd name="connsiteX3" fmla="*/ 152 w 2984"/>
                <a:gd name="connsiteY3" fmla="*/ 27 h 1049"/>
                <a:gd name="connsiteX4" fmla="*/ 488 w 2984"/>
                <a:gd name="connsiteY4" fmla="*/ 31 h 1049"/>
                <a:gd name="connsiteX5" fmla="*/ 833 w 2984"/>
                <a:gd name="connsiteY5" fmla="*/ 108 h 1049"/>
                <a:gd name="connsiteX6" fmla="*/ 1160 w 2984"/>
                <a:gd name="connsiteY6" fmla="*/ 203 h 1049"/>
                <a:gd name="connsiteX7" fmla="*/ 1715 w 2984"/>
                <a:gd name="connsiteY7" fmla="*/ 431 h 1049"/>
                <a:gd name="connsiteX8" fmla="*/ 2251 w 2984"/>
                <a:gd name="connsiteY8" fmla="*/ 694 h 1049"/>
                <a:gd name="connsiteX9" fmla="*/ 2720 w 2984"/>
                <a:gd name="connsiteY9" fmla="*/ 964 h 1049"/>
                <a:gd name="connsiteX10" fmla="*/ 2662 w 2984"/>
                <a:gd name="connsiteY10" fmla="*/ 986 h 1049"/>
                <a:gd name="connsiteX11" fmla="*/ 786 w 2984"/>
                <a:gd name="connsiteY11" fmla="*/ 588 h 1049"/>
                <a:gd name="connsiteX0" fmla="*/ 786 w 2984"/>
                <a:gd name="connsiteY0" fmla="*/ 588 h 1049"/>
                <a:gd name="connsiteX1" fmla="*/ 384 w 2984"/>
                <a:gd name="connsiteY1" fmla="*/ 487 h 1049"/>
                <a:gd name="connsiteX2" fmla="*/ 188 w 2984"/>
                <a:gd name="connsiteY2" fmla="*/ 412 h 1049"/>
                <a:gd name="connsiteX3" fmla="*/ 6 w 2984"/>
                <a:gd name="connsiteY3" fmla="*/ 194 h 1049"/>
                <a:gd name="connsiteX4" fmla="*/ 152 w 2984"/>
                <a:gd name="connsiteY4" fmla="*/ 27 h 1049"/>
                <a:gd name="connsiteX5" fmla="*/ 488 w 2984"/>
                <a:gd name="connsiteY5" fmla="*/ 31 h 1049"/>
                <a:gd name="connsiteX6" fmla="*/ 833 w 2984"/>
                <a:gd name="connsiteY6" fmla="*/ 108 h 1049"/>
                <a:gd name="connsiteX7" fmla="*/ 1160 w 2984"/>
                <a:gd name="connsiteY7" fmla="*/ 203 h 1049"/>
                <a:gd name="connsiteX8" fmla="*/ 1715 w 2984"/>
                <a:gd name="connsiteY8" fmla="*/ 431 h 1049"/>
                <a:gd name="connsiteX9" fmla="*/ 2251 w 2984"/>
                <a:gd name="connsiteY9" fmla="*/ 694 h 1049"/>
                <a:gd name="connsiteX10" fmla="*/ 2720 w 2984"/>
                <a:gd name="connsiteY10" fmla="*/ 964 h 1049"/>
                <a:gd name="connsiteX11" fmla="*/ 2662 w 2984"/>
                <a:gd name="connsiteY11" fmla="*/ 986 h 1049"/>
                <a:gd name="connsiteX12" fmla="*/ 786 w 2984"/>
                <a:gd name="connsiteY12" fmla="*/ 588 h 1049"/>
                <a:gd name="connsiteX0" fmla="*/ 786 w 2938"/>
                <a:gd name="connsiteY0" fmla="*/ 588 h 1039"/>
                <a:gd name="connsiteX1" fmla="*/ 384 w 2938"/>
                <a:gd name="connsiteY1" fmla="*/ 487 h 1039"/>
                <a:gd name="connsiteX2" fmla="*/ 188 w 2938"/>
                <a:gd name="connsiteY2" fmla="*/ 412 h 1039"/>
                <a:gd name="connsiteX3" fmla="*/ 6 w 2938"/>
                <a:gd name="connsiteY3" fmla="*/ 194 h 1039"/>
                <a:gd name="connsiteX4" fmla="*/ 152 w 2938"/>
                <a:gd name="connsiteY4" fmla="*/ 27 h 1039"/>
                <a:gd name="connsiteX5" fmla="*/ 488 w 2938"/>
                <a:gd name="connsiteY5" fmla="*/ 31 h 1039"/>
                <a:gd name="connsiteX6" fmla="*/ 833 w 2938"/>
                <a:gd name="connsiteY6" fmla="*/ 108 h 1039"/>
                <a:gd name="connsiteX7" fmla="*/ 1160 w 2938"/>
                <a:gd name="connsiteY7" fmla="*/ 203 h 1039"/>
                <a:gd name="connsiteX8" fmla="*/ 1715 w 2938"/>
                <a:gd name="connsiteY8" fmla="*/ 431 h 1039"/>
                <a:gd name="connsiteX9" fmla="*/ 2251 w 2938"/>
                <a:gd name="connsiteY9" fmla="*/ 694 h 1039"/>
                <a:gd name="connsiteX10" fmla="*/ 2720 w 2938"/>
                <a:gd name="connsiteY10" fmla="*/ 964 h 1039"/>
                <a:gd name="connsiteX11" fmla="*/ 2662 w 2938"/>
                <a:gd name="connsiteY11" fmla="*/ 986 h 1039"/>
                <a:gd name="connsiteX12" fmla="*/ 1066 w 2938"/>
                <a:gd name="connsiteY12" fmla="*/ 647 h 1039"/>
                <a:gd name="connsiteX13" fmla="*/ 786 w 2938"/>
                <a:gd name="connsiteY13" fmla="*/ 588 h 1039"/>
                <a:gd name="connsiteX0" fmla="*/ 786 w 2842"/>
                <a:gd name="connsiteY0" fmla="*/ 588 h 1019"/>
                <a:gd name="connsiteX1" fmla="*/ 384 w 2842"/>
                <a:gd name="connsiteY1" fmla="*/ 487 h 1019"/>
                <a:gd name="connsiteX2" fmla="*/ 188 w 2842"/>
                <a:gd name="connsiteY2" fmla="*/ 412 h 1019"/>
                <a:gd name="connsiteX3" fmla="*/ 6 w 2842"/>
                <a:gd name="connsiteY3" fmla="*/ 194 h 1019"/>
                <a:gd name="connsiteX4" fmla="*/ 152 w 2842"/>
                <a:gd name="connsiteY4" fmla="*/ 27 h 1019"/>
                <a:gd name="connsiteX5" fmla="*/ 488 w 2842"/>
                <a:gd name="connsiteY5" fmla="*/ 31 h 1019"/>
                <a:gd name="connsiteX6" fmla="*/ 833 w 2842"/>
                <a:gd name="connsiteY6" fmla="*/ 108 h 1019"/>
                <a:gd name="connsiteX7" fmla="*/ 1160 w 2842"/>
                <a:gd name="connsiteY7" fmla="*/ 203 h 1019"/>
                <a:gd name="connsiteX8" fmla="*/ 1715 w 2842"/>
                <a:gd name="connsiteY8" fmla="*/ 431 h 1019"/>
                <a:gd name="connsiteX9" fmla="*/ 2251 w 2842"/>
                <a:gd name="connsiteY9" fmla="*/ 694 h 1019"/>
                <a:gd name="connsiteX10" fmla="*/ 2720 w 2842"/>
                <a:gd name="connsiteY10" fmla="*/ 964 h 1019"/>
                <a:gd name="connsiteX11" fmla="*/ 2662 w 2842"/>
                <a:gd name="connsiteY11" fmla="*/ 986 h 1019"/>
                <a:gd name="connsiteX12" fmla="*/ 1642 w 2842"/>
                <a:gd name="connsiteY12" fmla="*/ 764 h 1019"/>
                <a:gd name="connsiteX13" fmla="*/ 1066 w 2842"/>
                <a:gd name="connsiteY13" fmla="*/ 647 h 1019"/>
                <a:gd name="connsiteX14" fmla="*/ 786 w 2842"/>
                <a:gd name="connsiteY14" fmla="*/ 588 h 1019"/>
                <a:gd name="connsiteX0" fmla="*/ 786 w 2788"/>
                <a:gd name="connsiteY0" fmla="*/ 588 h 1013"/>
                <a:gd name="connsiteX1" fmla="*/ 384 w 2788"/>
                <a:gd name="connsiteY1" fmla="*/ 487 h 1013"/>
                <a:gd name="connsiteX2" fmla="*/ 188 w 2788"/>
                <a:gd name="connsiteY2" fmla="*/ 412 h 1013"/>
                <a:gd name="connsiteX3" fmla="*/ 6 w 2788"/>
                <a:gd name="connsiteY3" fmla="*/ 194 h 1013"/>
                <a:gd name="connsiteX4" fmla="*/ 152 w 2788"/>
                <a:gd name="connsiteY4" fmla="*/ 27 h 1013"/>
                <a:gd name="connsiteX5" fmla="*/ 488 w 2788"/>
                <a:gd name="connsiteY5" fmla="*/ 31 h 1013"/>
                <a:gd name="connsiteX6" fmla="*/ 833 w 2788"/>
                <a:gd name="connsiteY6" fmla="*/ 108 h 1013"/>
                <a:gd name="connsiteX7" fmla="*/ 1160 w 2788"/>
                <a:gd name="connsiteY7" fmla="*/ 203 h 1013"/>
                <a:gd name="connsiteX8" fmla="*/ 1715 w 2788"/>
                <a:gd name="connsiteY8" fmla="*/ 431 h 1013"/>
                <a:gd name="connsiteX9" fmla="*/ 2251 w 2788"/>
                <a:gd name="connsiteY9" fmla="*/ 694 h 1013"/>
                <a:gd name="connsiteX10" fmla="*/ 2720 w 2788"/>
                <a:gd name="connsiteY10" fmla="*/ 964 h 1013"/>
                <a:gd name="connsiteX11" fmla="*/ 2662 w 2788"/>
                <a:gd name="connsiteY11" fmla="*/ 986 h 1013"/>
                <a:gd name="connsiteX12" fmla="*/ 2221 w 2788"/>
                <a:gd name="connsiteY12" fmla="*/ 889 h 1013"/>
                <a:gd name="connsiteX13" fmla="*/ 1642 w 2788"/>
                <a:gd name="connsiteY13" fmla="*/ 764 h 1013"/>
                <a:gd name="connsiteX14" fmla="*/ 1066 w 2788"/>
                <a:gd name="connsiteY14" fmla="*/ 647 h 1013"/>
                <a:gd name="connsiteX15" fmla="*/ 786 w 2788"/>
                <a:gd name="connsiteY15" fmla="*/ 588 h 1013"/>
                <a:gd name="connsiteX0" fmla="*/ 793 w 2795"/>
                <a:gd name="connsiteY0" fmla="*/ 588 h 1013"/>
                <a:gd name="connsiteX1" fmla="*/ 391 w 2795"/>
                <a:gd name="connsiteY1" fmla="*/ 487 h 1013"/>
                <a:gd name="connsiteX2" fmla="*/ 83 w 2795"/>
                <a:gd name="connsiteY2" fmla="*/ 322 h 1013"/>
                <a:gd name="connsiteX3" fmla="*/ 13 w 2795"/>
                <a:gd name="connsiteY3" fmla="*/ 194 h 1013"/>
                <a:gd name="connsiteX4" fmla="*/ 159 w 2795"/>
                <a:gd name="connsiteY4" fmla="*/ 27 h 1013"/>
                <a:gd name="connsiteX5" fmla="*/ 495 w 2795"/>
                <a:gd name="connsiteY5" fmla="*/ 31 h 1013"/>
                <a:gd name="connsiteX6" fmla="*/ 840 w 2795"/>
                <a:gd name="connsiteY6" fmla="*/ 108 h 1013"/>
                <a:gd name="connsiteX7" fmla="*/ 1167 w 2795"/>
                <a:gd name="connsiteY7" fmla="*/ 203 h 1013"/>
                <a:gd name="connsiteX8" fmla="*/ 1722 w 2795"/>
                <a:gd name="connsiteY8" fmla="*/ 431 h 1013"/>
                <a:gd name="connsiteX9" fmla="*/ 2258 w 2795"/>
                <a:gd name="connsiteY9" fmla="*/ 694 h 1013"/>
                <a:gd name="connsiteX10" fmla="*/ 2727 w 2795"/>
                <a:gd name="connsiteY10" fmla="*/ 964 h 1013"/>
                <a:gd name="connsiteX11" fmla="*/ 2669 w 2795"/>
                <a:gd name="connsiteY11" fmla="*/ 986 h 1013"/>
                <a:gd name="connsiteX12" fmla="*/ 2228 w 2795"/>
                <a:gd name="connsiteY12" fmla="*/ 889 h 1013"/>
                <a:gd name="connsiteX13" fmla="*/ 1649 w 2795"/>
                <a:gd name="connsiteY13" fmla="*/ 764 h 1013"/>
                <a:gd name="connsiteX14" fmla="*/ 1073 w 2795"/>
                <a:gd name="connsiteY14" fmla="*/ 647 h 1013"/>
                <a:gd name="connsiteX15" fmla="*/ 793 w 2795"/>
                <a:gd name="connsiteY15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81 w 2793"/>
                <a:gd name="connsiteY2" fmla="*/ 322 h 1013"/>
                <a:gd name="connsiteX3" fmla="*/ 88 w 2793"/>
                <a:gd name="connsiteY3" fmla="*/ 365 h 1013"/>
                <a:gd name="connsiteX4" fmla="*/ 11 w 2793"/>
                <a:gd name="connsiteY4" fmla="*/ 194 h 1013"/>
                <a:gd name="connsiteX5" fmla="*/ 157 w 2793"/>
                <a:gd name="connsiteY5" fmla="*/ 27 h 1013"/>
                <a:gd name="connsiteX6" fmla="*/ 493 w 2793"/>
                <a:gd name="connsiteY6" fmla="*/ 31 h 1013"/>
                <a:gd name="connsiteX7" fmla="*/ 838 w 2793"/>
                <a:gd name="connsiteY7" fmla="*/ 108 h 1013"/>
                <a:gd name="connsiteX8" fmla="*/ 1165 w 2793"/>
                <a:gd name="connsiteY8" fmla="*/ 203 h 1013"/>
                <a:gd name="connsiteX9" fmla="*/ 1720 w 2793"/>
                <a:gd name="connsiteY9" fmla="*/ 431 h 1013"/>
                <a:gd name="connsiteX10" fmla="*/ 2256 w 2793"/>
                <a:gd name="connsiteY10" fmla="*/ 694 h 1013"/>
                <a:gd name="connsiteX11" fmla="*/ 2725 w 2793"/>
                <a:gd name="connsiteY11" fmla="*/ 964 h 1013"/>
                <a:gd name="connsiteX12" fmla="*/ 2667 w 2793"/>
                <a:gd name="connsiteY12" fmla="*/ 986 h 1013"/>
                <a:gd name="connsiteX13" fmla="*/ 2226 w 2793"/>
                <a:gd name="connsiteY13" fmla="*/ 889 h 1013"/>
                <a:gd name="connsiteX14" fmla="*/ 1647 w 2793"/>
                <a:gd name="connsiteY14" fmla="*/ 764 h 1013"/>
                <a:gd name="connsiteX15" fmla="*/ 1071 w 2793"/>
                <a:gd name="connsiteY15" fmla="*/ 647 h 1013"/>
                <a:gd name="connsiteX16" fmla="*/ 791 w 2793"/>
                <a:gd name="connsiteY16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91 w 2793"/>
                <a:gd name="connsiteY15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389 w 2793"/>
                <a:gd name="connsiteY2" fmla="*/ 508 h 1013"/>
                <a:gd name="connsiteX3" fmla="*/ 88 w 2793"/>
                <a:gd name="connsiteY3" fmla="*/ 365 h 1013"/>
                <a:gd name="connsiteX4" fmla="*/ 11 w 2793"/>
                <a:gd name="connsiteY4" fmla="*/ 194 h 1013"/>
                <a:gd name="connsiteX5" fmla="*/ 157 w 2793"/>
                <a:gd name="connsiteY5" fmla="*/ 27 h 1013"/>
                <a:gd name="connsiteX6" fmla="*/ 493 w 2793"/>
                <a:gd name="connsiteY6" fmla="*/ 31 h 1013"/>
                <a:gd name="connsiteX7" fmla="*/ 838 w 2793"/>
                <a:gd name="connsiteY7" fmla="*/ 108 h 1013"/>
                <a:gd name="connsiteX8" fmla="*/ 1165 w 2793"/>
                <a:gd name="connsiteY8" fmla="*/ 203 h 1013"/>
                <a:gd name="connsiteX9" fmla="*/ 1720 w 2793"/>
                <a:gd name="connsiteY9" fmla="*/ 431 h 1013"/>
                <a:gd name="connsiteX10" fmla="*/ 2256 w 2793"/>
                <a:gd name="connsiteY10" fmla="*/ 694 h 1013"/>
                <a:gd name="connsiteX11" fmla="*/ 2725 w 2793"/>
                <a:gd name="connsiteY11" fmla="*/ 964 h 1013"/>
                <a:gd name="connsiteX12" fmla="*/ 2667 w 2793"/>
                <a:gd name="connsiteY12" fmla="*/ 986 h 1013"/>
                <a:gd name="connsiteX13" fmla="*/ 2226 w 2793"/>
                <a:gd name="connsiteY13" fmla="*/ 889 h 1013"/>
                <a:gd name="connsiteX14" fmla="*/ 1647 w 2793"/>
                <a:gd name="connsiteY14" fmla="*/ 764 h 1013"/>
                <a:gd name="connsiteX15" fmla="*/ 1071 w 2793"/>
                <a:gd name="connsiteY15" fmla="*/ 647 h 1013"/>
                <a:gd name="connsiteX16" fmla="*/ 791 w 2793"/>
                <a:gd name="connsiteY16" fmla="*/ 588 h 1013"/>
                <a:gd name="connsiteX0" fmla="*/ 791 w 2793"/>
                <a:gd name="connsiteY0" fmla="*/ 58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91 w 2793"/>
                <a:gd name="connsiteY15" fmla="*/ 58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651 w 2793"/>
                <a:gd name="connsiteY14" fmla="*/ 801 h 1013"/>
                <a:gd name="connsiteX15" fmla="*/ 1092 w 2793"/>
                <a:gd name="connsiteY15" fmla="*/ 684 h 1013"/>
                <a:gd name="connsiteX16" fmla="*/ 787 w 2793"/>
                <a:gd name="connsiteY16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51 w 2793"/>
                <a:gd name="connsiteY13" fmla="*/ 801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06 w 2793"/>
                <a:gd name="connsiteY12" fmla="*/ 905 h 1013"/>
                <a:gd name="connsiteX13" fmla="*/ 1651 w 2793"/>
                <a:gd name="connsiteY13" fmla="*/ 801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808"/>
                <a:gd name="connsiteY0" fmla="*/ 608 h 1024"/>
                <a:gd name="connsiteX1" fmla="*/ 389 w 2808"/>
                <a:gd name="connsiteY1" fmla="*/ 508 h 1024"/>
                <a:gd name="connsiteX2" fmla="*/ 88 w 2808"/>
                <a:gd name="connsiteY2" fmla="*/ 365 h 1024"/>
                <a:gd name="connsiteX3" fmla="*/ 11 w 2808"/>
                <a:gd name="connsiteY3" fmla="*/ 194 h 1024"/>
                <a:gd name="connsiteX4" fmla="*/ 157 w 2808"/>
                <a:gd name="connsiteY4" fmla="*/ 27 h 1024"/>
                <a:gd name="connsiteX5" fmla="*/ 493 w 2808"/>
                <a:gd name="connsiteY5" fmla="*/ 31 h 1024"/>
                <a:gd name="connsiteX6" fmla="*/ 838 w 2808"/>
                <a:gd name="connsiteY6" fmla="*/ 108 h 1024"/>
                <a:gd name="connsiteX7" fmla="*/ 1165 w 2808"/>
                <a:gd name="connsiteY7" fmla="*/ 203 h 1024"/>
                <a:gd name="connsiteX8" fmla="*/ 1720 w 2808"/>
                <a:gd name="connsiteY8" fmla="*/ 431 h 1024"/>
                <a:gd name="connsiteX9" fmla="*/ 2256 w 2808"/>
                <a:gd name="connsiteY9" fmla="*/ 694 h 1024"/>
                <a:gd name="connsiteX10" fmla="*/ 2725 w 2808"/>
                <a:gd name="connsiteY10" fmla="*/ 964 h 1024"/>
                <a:gd name="connsiteX11" fmla="*/ 2722 w 2808"/>
                <a:gd name="connsiteY11" fmla="*/ 1014 h 1024"/>
                <a:gd name="connsiteX12" fmla="*/ 2206 w 2808"/>
                <a:gd name="connsiteY12" fmla="*/ 905 h 1024"/>
                <a:gd name="connsiteX13" fmla="*/ 1651 w 2808"/>
                <a:gd name="connsiteY13" fmla="*/ 801 h 1024"/>
                <a:gd name="connsiteX14" fmla="*/ 1092 w 2808"/>
                <a:gd name="connsiteY14" fmla="*/ 684 h 1024"/>
                <a:gd name="connsiteX15" fmla="*/ 787 w 2808"/>
                <a:gd name="connsiteY15" fmla="*/ 608 h 1024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51 w 2806"/>
                <a:gd name="connsiteY13" fmla="*/ 801 h 1017"/>
                <a:gd name="connsiteX14" fmla="*/ 1092 w 2806"/>
                <a:gd name="connsiteY14" fmla="*/ 684 h 1017"/>
                <a:gd name="connsiteX15" fmla="*/ 787 w 2806"/>
                <a:gd name="connsiteY15" fmla="*/ 608 h 1017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39 w 2806"/>
                <a:gd name="connsiteY13" fmla="*/ 839 h 1017"/>
                <a:gd name="connsiteX14" fmla="*/ 1092 w 2806"/>
                <a:gd name="connsiteY14" fmla="*/ 684 h 1017"/>
                <a:gd name="connsiteX15" fmla="*/ 787 w 2806"/>
                <a:gd name="connsiteY15" fmla="*/ 608 h 1017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39 w 2806"/>
                <a:gd name="connsiteY13" fmla="*/ 839 h 1017"/>
                <a:gd name="connsiteX14" fmla="*/ 1092 w 2806"/>
                <a:gd name="connsiteY14" fmla="*/ 684 h 1017"/>
                <a:gd name="connsiteX15" fmla="*/ 1114 w 2806"/>
                <a:gd name="connsiteY15" fmla="*/ 730 h 1017"/>
                <a:gd name="connsiteX16" fmla="*/ 787 w 2806"/>
                <a:gd name="connsiteY16" fmla="*/ 608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50 w 2806"/>
                <a:gd name="connsiteY15" fmla="*/ 742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1114 w 2806"/>
                <a:gd name="connsiteY0" fmla="*/ 730 h 1017"/>
                <a:gd name="connsiteX1" fmla="*/ 773 w 2806"/>
                <a:gd name="connsiteY1" fmla="*/ 654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13" fmla="*/ 378 w 2795"/>
                <a:gd name="connsiteY13" fmla="*/ 508 h 1017"/>
                <a:gd name="connsiteX14" fmla="*/ 135 w 2795"/>
                <a:gd name="connsiteY14" fmla="*/ 423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13" fmla="*/ 378 w 2795"/>
                <a:gd name="connsiteY13" fmla="*/ 508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0" fmla="*/ 0 w 2714"/>
                <a:gd name="connsiteY0" fmla="*/ 194 h 964"/>
                <a:gd name="connsiteX1" fmla="*/ 146 w 2714"/>
                <a:gd name="connsiteY1" fmla="*/ 27 h 964"/>
                <a:gd name="connsiteX2" fmla="*/ 482 w 2714"/>
                <a:gd name="connsiteY2" fmla="*/ 31 h 964"/>
                <a:gd name="connsiteX3" fmla="*/ 827 w 2714"/>
                <a:gd name="connsiteY3" fmla="*/ 108 h 964"/>
                <a:gd name="connsiteX4" fmla="*/ 1154 w 2714"/>
                <a:gd name="connsiteY4" fmla="*/ 203 h 964"/>
                <a:gd name="connsiteX5" fmla="*/ 1709 w 2714"/>
                <a:gd name="connsiteY5" fmla="*/ 431 h 964"/>
                <a:gd name="connsiteX6" fmla="*/ 2245 w 2714"/>
                <a:gd name="connsiteY6" fmla="*/ 694 h 964"/>
                <a:gd name="connsiteX7" fmla="*/ 2714 w 2714"/>
                <a:gd name="connsiteY7" fmla="*/ 964 h 964"/>
                <a:gd name="connsiteX0" fmla="*/ 0 w 2760"/>
                <a:gd name="connsiteY0" fmla="*/ 178 h 962"/>
                <a:gd name="connsiteX1" fmla="*/ 192 w 2760"/>
                <a:gd name="connsiteY1" fmla="*/ 25 h 962"/>
                <a:gd name="connsiteX2" fmla="*/ 528 w 2760"/>
                <a:gd name="connsiteY2" fmla="*/ 29 h 962"/>
                <a:gd name="connsiteX3" fmla="*/ 873 w 2760"/>
                <a:gd name="connsiteY3" fmla="*/ 106 h 962"/>
                <a:gd name="connsiteX4" fmla="*/ 1200 w 2760"/>
                <a:gd name="connsiteY4" fmla="*/ 201 h 962"/>
                <a:gd name="connsiteX5" fmla="*/ 1755 w 2760"/>
                <a:gd name="connsiteY5" fmla="*/ 429 h 962"/>
                <a:gd name="connsiteX6" fmla="*/ 2291 w 2760"/>
                <a:gd name="connsiteY6" fmla="*/ 692 h 962"/>
                <a:gd name="connsiteX7" fmla="*/ 2760 w 2760"/>
                <a:gd name="connsiteY7" fmla="*/ 962 h 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0" h="962">
                  <a:moveTo>
                    <a:pt x="0" y="178"/>
                  </a:moveTo>
                  <a:cubicBezTo>
                    <a:pt x="11" y="122"/>
                    <a:pt x="104" y="50"/>
                    <a:pt x="192" y="25"/>
                  </a:cubicBezTo>
                  <a:cubicBezTo>
                    <a:pt x="280" y="0"/>
                    <a:pt x="415" y="16"/>
                    <a:pt x="528" y="29"/>
                  </a:cubicBezTo>
                  <a:cubicBezTo>
                    <a:pt x="642" y="43"/>
                    <a:pt x="869" y="105"/>
                    <a:pt x="873" y="106"/>
                  </a:cubicBezTo>
                  <a:cubicBezTo>
                    <a:pt x="877" y="103"/>
                    <a:pt x="1053" y="147"/>
                    <a:pt x="1200" y="201"/>
                  </a:cubicBezTo>
                  <a:cubicBezTo>
                    <a:pt x="1347" y="255"/>
                    <a:pt x="1573" y="347"/>
                    <a:pt x="1755" y="429"/>
                  </a:cubicBezTo>
                  <a:cubicBezTo>
                    <a:pt x="1937" y="511"/>
                    <a:pt x="2124" y="603"/>
                    <a:pt x="2291" y="692"/>
                  </a:cubicBezTo>
                  <a:cubicBezTo>
                    <a:pt x="2458" y="781"/>
                    <a:pt x="2682" y="909"/>
                    <a:pt x="2760" y="962"/>
                  </a:cubicBezTo>
                </a:path>
              </a:pathLst>
            </a:custGeom>
            <a:gradFill rotWithShape="0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0" scaled="1"/>
            </a:gradFill>
            <a:ln w="3175" cmpd="sng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fr-FR"/>
            </a:p>
          </p:txBody>
        </p:sp>
        <p:sp>
          <p:nvSpPr>
            <p:cNvPr id="66" name="Freeform 2"/>
            <p:cNvSpPr>
              <a:spLocks noChangeAspect="1"/>
            </p:cNvSpPr>
            <p:nvPr/>
          </p:nvSpPr>
          <p:spPr bwMode="auto">
            <a:xfrm rot="875531" flipV="1">
              <a:off x="2803792" y="2988580"/>
              <a:ext cx="4381500" cy="1527175"/>
            </a:xfrm>
            <a:custGeom>
              <a:avLst/>
              <a:gdLst>
                <a:gd name="T0" fmla="*/ 2147483647 w 2909"/>
                <a:gd name="T1" fmla="*/ 2147483647 h 1004"/>
                <a:gd name="T2" fmla="*/ 2147483647 w 2909"/>
                <a:gd name="T3" fmla="*/ 2147483647 h 1004"/>
                <a:gd name="T4" fmla="*/ 2147483647 w 2909"/>
                <a:gd name="T5" fmla="*/ 2147483647 h 1004"/>
                <a:gd name="T6" fmla="*/ 2147483647 w 2909"/>
                <a:gd name="T7" fmla="*/ 2147483647 h 1004"/>
                <a:gd name="T8" fmla="*/ 2147483647 w 2909"/>
                <a:gd name="T9" fmla="*/ 2147483647 h 1004"/>
                <a:gd name="T10" fmla="*/ 2147483647 w 2909"/>
                <a:gd name="T11" fmla="*/ 2147483647 h 1004"/>
                <a:gd name="T12" fmla="*/ 2147483647 w 2909"/>
                <a:gd name="T13" fmla="*/ 2147483647 h 1004"/>
                <a:gd name="T14" fmla="*/ 2147483647 w 2909"/>
                <a:gd name="T15" fmla="*/ 2147483647 h 1004"/>
                <a:gd name="T16" fmla="*/ 2147483647 w 2909"/>
                <a:gd name="T17" fmla="*/ 2147483647 h 1004"/>
                <a:gd name="T18" fmla="*/ 2147483647 w 2909"/>
                <a:gd name="T19" fmla="*/ 2147483647 h 1004"/>
                <a:gd name="T20" fmla="*/ 2147483647 w 2909"/>
                <a:gd name="T21" fmla="*/ 2147483647 h 10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9"/>
                <a:gd name="T34" fmla="*/ 0 h 1004"/>
                <a:gd name="T35" fmla="*/ 2909 w 2909"/>
                <a:gd name="T36" fmla="*/ 1004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60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0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602 h 1021"/>
                <a:gd name="connsiteX1" fmla="*/ 188 w 2909"/>
                <a:gd name="connsiteY1" fmla="*/ 429 h 1021"/>
                <a:gd name="connsiteX2" fmla="*/ 6 w 2909"/>
                <a:gd name="connsiteY2" fmla="*/ 211 h 1021"/>
                <a:gd name="connsiteX3" fmla="*/ 152 w 2909"/>
                <a:gd name="connsiteY3" fmla="*/ 44 h 1021"/>
                <a:gd name="connsiteX4" fmla="*/ 488 w 2909"/>
                <a:gd name="connsiteY4" fmla="*/ 48 h 1021"/>
                <a:gd name="connsiteX5" fmla="*/ 833 w 2909"/>
                <a:gd name="connsiteY5" fmla="*/ 77 h 1021"/>
                <a:gd name="connsiteX6" fmla="*/ 1160 w 2909"/>
                <a:gd name="connsiteY6" fmla="*/ 220 h 1021"/>
                <a:gd name="connsiteX7" fmla="*/ 1715 w 2909"/>
                <a:gd name="connsiteY7" fmla="*/ 448 h 1021"/>
                <a:gd name="connsiteX8" fmla="*/ 2251 w 2909"/>
                <a:gd name="connsiteY8" fmla="*/ 711 h 1021"/>
                <a:gd name="connsiteX9" fmla="*/ 2662 w 2909"/>
                <a:gd name="connsiteY9" fmla="*/ 1003 h 1021"/>
                <a:gd name="connsiteX10" fmla="*/ 770 w 2909"/>
                <a:gd name="connsiteY10" fmla="*/ 602 h 1021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86 w 2906"/>
                <a:gd name="connsiteY0" fmla="*/ 588 h 1004"/>
                <a:gd name="connsiteX1" fmla="*/ 188 w 2906"/>
                <a:gd name="connsiteY1" fmla="*/ 412 h 1004"/>
                <a:gd name="connsiteX2" fmla="*/ 6 w 2906"/>
                <a:gd name="connsiteY2" fmla="*/ 194 h 1004"/>
                <a:gd name="connsiteX3" fmla="*/ 152 w 2906"/>
                <a:gd name="connsiteY3" fmla="*/ 27 h 1004"/>
                <a:gd name="connsiteX4" fmla="*/ 488 w 2906"/>
                <a:gd name="connsiteY4" fmla="*/ 31 h 1004"/>
                <a:gd name="connsiteX5" fmla="*/ 833 w 2906"/>
                <a:gd name="connsiteY5" fmla="*/ 108 h 1004"/>
                <a:gd name="connsiteX6" fmla="*/ 1160 w 2906"/>
                <a:gd name="connsiteY6" fmla="*/ 203 h 1004"/>
                <a:gd name="connsiteX7" fmla="*/ 1715 w 2906"/>
                <a:gd name="connsiteY7" fmla="*/ 431 h 1004"/>
                <a:gd name="connsiteX8" fmla="*/ 2251 w 2906"/>
                <a:gd name="connsiteY8" fmla="*/ 694 h 1004"/>
                <a:gd name="connsiteX9" fmla="*/ 2662 w 2906"/>
                <a:gd name="connsiteY9" fmla="*/ 986 h 1004"/>
                <a:gd name="connsiteX10" fmla="*/ 786 w 2906"/>
                <a:gd name="connsiteY10" fmla="*/ 588 h 1004"/>
                <a:gd name="connsiteX0" fmla="*/ 786 w 2984"/>
                <a:gd name="connsiteY0" fmla="*/ 588 h 1049"/>
                <a:gd name="connsiteX1" fmla="*/ 188 w 2984"/>
                <a:gd name="connsiteY1" fmla="*/ 412 h 1049"/>
                <a:gd name="connsiteX2" fmla="*/ 6 w 2984"/>
                <a:gd name="connsiteY2" fmla="*/ 194 h 1049"/>
                <a:gd name="connsiteX3" fmla="*/ 152 w 2984"/>
                <a:gd name="connsiteY3" fmla="*/ 27 h 1049"/>
                <a:gd name="connsiteX4" fmla="*/ 488 w 2984"/>
                <a:gd name="connsiteY4" fmla="*/ 31 h 1049"/>
                <a:gd name="connsiteX5" fmla="*/ 833 w 2984"/>
                <a:gd name="connsiteY5" fmla="*/ 108 h 1049"/>
                <a:gd name="connsiteX6" fmla="*/ 1160 w 2984"/>
                <a:gd name="connsiteY6" fmla="*/ 203 h 1049"/>
                <a:gd name="connsiteX7" fmla="*/ 1715 w 2984"/>
                <a:gd name="connsiteY7" fmla="*/ 431 h 1049"/>
                <a:gd name="connsiteX8" fmla="*/ 2251 w 2984"/>
                <a:gd name="connsiteY8" fmla="*/ 694 h 1049"/>
                <a:gd name="connsiteX9" fmla="*/ 2720 w 2984"/>
                <a:gd name="connsiteY9" fmla="*/ 964 h 1049"/>
                <a:gd name="connsiteX10" fmla="*/ 2662 w 2984"/>
                <a:gd name="connsiteY10" fmla="*/ 986 h 1049"/>
                <a:gd name="connsiteX11" fmla="*/ 786 w 2984"/>
                <a:gd name="connsiteY11" fmla="*/ 588 h 1049"/>
                <a:gd name="connsiteX0" fmla="*/ 786 w 2984"/>
                <a:gd name="connsiteY0" fmla="*/ 588 h 1049"/>
                <a:gd name="connsiteX1" fmla="*/ 384 w 2984"/>
                <a:gd name="connsiteY1" fmla="*/ 487 h 1049"/>
                <a:gd name="connsiteX2" fmla="*/ 188 w 2984"/>
                <a:gd name="connsiteY2" fmla="*/ 412 h 1049"/>
                <a:gd name="connsiteX3" fmla="*/ 6 w 2984"/>
                <a:gd name="connsiteY3" fmla="*/ 194 h 1049"/>
                <a:gd name="connsiteX4" fmla="*/ 152 w 2984"/>
                <a:gd name="connsiteY4" fmla="*/ 27 h 1049"/>
                <a:gd name="connsiteX5" fmla="*/ 488 w 2984"/>
                <a:gd name="connsiteY5" fmla="*/ 31 h 1049"/>
                <a:gd name="connsiteX6" fmla="*/ 833 w 2984"/>
                <a:gd name="connsiteY6" fmla="*/ 108 h 1049"/>
                <a:gd name="connsiteX7" fmla="*/ 1160 w 2984"/>
                <a:gd name="connsiteY7" fmla="*/ 203 h 1049"/>
                <a:gd name="connsiteX8" fmla="*/ 1715 w 2984"/>
                <a:gd name="connsiteY8" fmla="*/ 431 h 1049"/>
                <a:gd name="connsiteX9" fmla="*/ 2251 w 2984"/>
                <a:gd name="connsiteY9" fmla="*/ 694 h 1049"/>
                <a:gd name="connsiteX10" fmla="*/ 2720 w 2984"/>
                <a:gd name="connsiteY10" fmla="*/ 964 h 1049"/>
                <a:gd name="connsiteX11" fmla="*/ 2662 w 2984"/>
                <a:gd name="connsiteY11" fmla="*/ 986 h 1049"/>
                <a:gd name="connsiteX12" fmla="*/ 786 w 2984"/>
                <a:gd name="connsiteY12" fmla="*/ 588 h 1049"/>
                <a:gd name="connsiteX0" fmla="*/ 786 w 2938"/>
                <a:gd name="connsiteY0" fmla="*/ 588 h 1039"/>
                <a:gd name="connsiteX1" fmla="*/ 384 w 2938"/>
                <a:gd name="connsiteY1" fmla="*/ 487 h 1039"/>
                <a:gd name="connsiteX2" fmla="*/ 188 w 2938"/>
                <a:gd name="connsiteY2" fmla="*/ 412 h 1039"/>
                <a:gd name="connsiteX3" fmla="*/ 6 w 2938"/>
                <a:gd name="connsiteY3" fmla="*/ 194 h 1039"/>
                <a:gd name="connsiteX4" fmla="*/ 152 w 2938"/>
                <a:gd name="connsiteY4" fmla="*/ 27 h 1039"/>
                <a:gd name="connsiteX5" fmla="*/ 488 w 2938"/>
                <a:gd name="connsiteY5" fmla="*/ 31 h 1039"/>
                <a:gd name="connsiteX6" fmla="*/ 833 w 2938"/>
                <a:gd name="connsiteY6" fmla="*/ 108 h 1039"/>
                <a:gd name="connsiteX7" fmla="*/ 1160 w 2938"/>
                <a:gd name="connsiteY7" fmla="*/ 203 h 1039"/>
                <a:gd name="connsiteX8" fmla="*/ 1715 w 2938"/>
                <a:gd name="connsiteY8" fmla="*/ 431 h 1039"/>
                <a:gd name="connsiteX9" fmla="*/ 2251 w 2938"/>
                <a:gd name="connsiteY9" fmla="*/ 694 h 1039"/>
                <a:gd name="connsiteX10" fmla="*/ 2720 w 2938"/>
                <a:gd name="connsiteY10" fmla="*/ 964 h 1039"/>
                <a:gd name="connsiteX11" fmla="*/ 2662 w 2938"/>
                <a:gd name="connsiteY11" fmla="*/ 986 h 1039"/>
                <a:gd name="connsiteX12" fmla="*/ 1066 w 2938"/>
                <a:gd name="connsiteY12" fmla="*/ 647 h 1039"/>
                <a:gd name="connsiteX13" fmla="*/ 786 w 2938"/>
                <a:gd name="connsiteY13" fmla="*/ 588 h 1039"/>
                <a:gd name="connsiteX0" fmla="*/ 786 w 2842"/>
                <a:gd name="connsiteY0" fmla="*/ 588 h 1019"/>
                <a:gd name="connsiteX1" fmla="*/ 384 w 2842"/>
                <a:gd name="connsiteY1" fmla="*/ 487 h 1019"/>
                <a:gd name="connsiteX2" fmla="*/ 188 w 2842"/>
                <a:gd name="connsiteY2" fmla="*/ 412 h 1019"/>
                <a:gd name="connsiteX3" fmla="*/ 6 w 2842"/>
                <a:gd name="connsiteY3" fmla="*/ 194 h 1019"/>
                <a:gd name="connsiteX4" fmla="*/ 152 w 2842"/>
                <a:gd name="connsiteY4" fmla="*/ 27 h 1019"/>
                <a:gd name="connsiteX5" fmla="*/ 488 w 2842"/>
                <a:gd name="connsiteY5" fmla="*/ 31 h 1019"/>
                <a:gd name="connsiteX6" fmla="*/ 833 w 2842"/>
                <a:gd name="connsiteY6" fmla="*/ 108 h 1019"/>
                <a:gd name="connsiteX7" fmla="*/ 1160 w 2842"/>
                <a:gd name="connsiteY7" fmla="*/ 203 h 1019"/>
                <a:gd name="connsiteX8" fmla="*/ 1715 w 2842"/>
                <a:gd name="connsiteY8" fmla="*/ 431 h 1019"/>
                <a:gd name="connsiteX9" fmla="*/ 2251 w 2842"/>
                <a:gd name="connsiteY9" fmla="*/ 694 h 1019"/>
                <a:gd name="connsiteX10" fmla="*/ 2720 w 2842"/>
                <a:gd name="connsiteY10" fmla="*/ 964 h 1019"/>
                <a:gd name="connsiteX11" fmla="*/ 2662 w 2842"/>
                <a:gd name="connsiteY11" fmla="*/ 986 h 1019"/>
                <a:gd name="connsiteX12" fmla="*/ 1642 w 2842"/>
                <a:gd name="connsiteY12" fmla="*/ 764 h 1019"/>
                <a:gd name="connsiteX13" fmla="*/ 1066 w 2842"/>
                <a:gd name="connsiteY13" fmla="*/ 647 h 1019"/>
                <a:gd name="connsiteX14" fmla="*/ 786 w 2842"/>
                <a:gd name="connsiteY14" fmla="*/ 588 h 1019"/>
                <a:gd name="connsiteX0" fmla="*/ 786 w 2788"/>
                <a:gd name="connsiteY0" fmla="*/ 588 h 1013"/>
                <a:gd name="connsiteX1" fmla="*/ 384 w 2788"/>
                <a:gd name="connsiteY1" fmla="*/ 487 h 1013"/>
                <a:gd name="connsiteX2" fmla="*/ 188 w 2788"/>
                <a:gd name="connsiteY2" fmla="*/ 412 h 1013"/>
                <a:gd name="connsiteX3" fmla="*/ 6 w 2788"/>
                <a:gd name="connsiteY3" fmla="*/ 194 h 1013"/>
                <a:gd name="connsiteX4" fmla="*/ 152 w 2788"/>
                <a:gd name="connsiteY4" fmla="*/ 27 h 1013"/>
                <a:gd name="connsiteX5" fmla="*/ 488 w 2788"/>
                <a:gd name="connsiteY5" fmla="*/ 31 h 1013"/>
                <a:gd name="connsiteX6" fmla="*/ 833 w 2788"/>
                <a:gd name="connsiteY6" fmla="*/ 108 h 1013"/>
                <a:gd name="connsiteX7" fmla="*/ 1160 w 2788"/>
                <a:gd name="connsiteY7" fmla="*/ 203 h 1013"/>
                <a:gd name="connsiteX8" fmla="*/ 1715 w 2788"/>
                <a:gd name="connsiteY8" fmla="*/ 431 h 1013"/>
                <a:gd name="connsiteX9" fmla="*/ 2251 w 2788"/>
                <a:gd name="connsiteY9" fmla="*/ 694 h 1013"/>
                <a:gd name="connsiteX10" fmla="*/ 2720 w 2788"/>
                <a:gd name="connsiteY10" fmla="*/ 964 h 1013"/>
                <a:gd name="connsiteX11" fmla="*/ 2662 w 2788"/>
                <a:gd name="connsiteY11" fmla="*/ 986 h 1013"/>
                <a:gd name="connsiteX12" fmla="*/ 2221 w 2788"/>
                <a:gd name="connsiteY12" fmla="*/ 889 h 1013"/>
                <a:gd name="connsiteX13" fmla="*/ 1642 w 2788"/>
                <a:gd name="connsiteY13" fmla="*/ 764 h 1013"/>
                <a:gd name="connsiteX14" fmla="*/ 1066 w 2788"/>
                <a:gd name="connsiteY14" fmla="*/ 647 h 1013"/>
                <a:gd name="connsiteX15" fmla="*/ 786 w 2788"/>
                <a:gd name="connsiteY15" fmla="*/ 588 h 1013"/>
                <a:gd name="connsiteX0" fmla="*/ 793 w 2795"/>
                <a:gd name="connsiteY0" fmla="*/ 588 h 1013"/>
                <a:gd name="connsiteX1" fmla="*/ 391 w 2795"/>
                <a:gd name="connsiteY1" fmla="*/ 487 h 1013"/>
                <a:gd name="connsiteX2" fmla="*/ 83 w 2795"/>
                <a:gd name="connsiteY2" fmla="*/ 322 h 1013"/>
                <a:gd name="connsiteX3" fmla="*/ 13 w 2795"/>
                <a:gd name="connsiteY3" fmla="*/ 194 h 1013"/>
                <a:gd name="connsiteX4" fmla="*/ 159 w 2795"/>
                <a:gd name="connsiteY4" fmla="*/ 27 h 1013"/>
                <a:gd name="connsiteX5" fmla="*/ 495 w 2795"/>
                <a:gd name="connsiteY5" fmla="*/ 31 h 1013"/>
                <a:gd name="connsiteX6" fmla="*/ 840 w 2795"/>
                <a:gd name="connsiteY6" fmla="*/ 108 h 1013"/>
                <a:gd name="connsiteX7" fmla="*/ 1167 w 2795"/>
                <a:gd name="connsiteY7" fmla="*/ 203 h 1013"/>
                <a:gd name="connsiteX8" fmla="*/ 1722 w 2795"/>
                <a:gd name="connsiteY8" fmla="*/ 431 h 1013"/>
                <a:gd name="connsiteX9" fmla="*/ 2258 w 2795"/>
                <a:gd name="connsiteY9" fmla="*/ 694 h 1013"/>
                <a:gd name="connsiteX10" fmla="*/ 2727 w 2795"/>
                <a:gd name="connsiteY10" fmla="*/ 964 h 1013"/>
                <a:gd name="connsiteX11" fmla="*/ 2669 w 2795"/>
                <a:gd name="connsiteY11" fmla="*/ 986 h 1013"/>
                <a:gd name="connsiteX12" fmla="*/ 2228 w 2795"/>
                <a:gd name="connsiteY12" fmla="*/ 889 h 1013"/>
                <a:gd name="connsiteX13" fmla="*/ 1649 w 2795"/>
                <a:gd name="connsiteY13" fmla="*/ 764 h 1013"/>
                <a:gd name="connsiteX14" fmla="*/ 1073 w 2795"/>
                <a:gd name="connsiteY14" fmla="*/ 647 h 1013"/>
                <a:gd name="connsiteX15" fmla="*/ 793 w 2795"/>
                <a:gd name="connsiteY15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81 w 2793"/>
                <a:gd name="connsiteY2" fmla="*/ 322 h 1013"/>
                <a:gd name="connsiteX3" fmla="*/ 88 w 2793"/>
                <a:gd name="connsiteY3" fmla="*/ 365 h 1013"/>
                <a:gd name="connsiteX4" fmla="*/ 11 w 2793"/>
                <a:gd name="connsiteY4" fmla="*/ 194 h 1013"/>
                <a:gd name="connsiteX5" fmla="*/ 157 w 2793"/>
                <a:gd name="connsiteY5" fmla="*/ 27 h 1013"/>
                <a:gd name="connsiteX6" fmla="*/ 493 w 2793"/>
                <a:gd name="connsiteY6" fmla="*/ 31 h 1013"/>
                <a:gd name="connsiteX7" fmla="*/ 838 w 2793"/>
                <a:gd name="connsiteY7" fmla="*/ 108 h 1013"/>
                <a:gd name="connsiteX8" fmla="*/ 1165 w 2793"/>
                <a:gd name="connsiteY8" fmla="*/ 203 h 1013"/>
                <a:gd name="connsiteX9" fmla="*/ 1720 w 2793"/>
                <a:gd name="connsiteY9" fmla="*/ 431 h 1013"/>
                <a:gd name="connsiteX10" fmla="*/ 2256 w 2793"/>
                <a:gd name="connsiteY10" fmla="*/ 694 h 1013"/>
                <a:gd name="connsiteX11" fmla="*/ 2725 w 2793"/>
                <a:gd name="connsiteY11" fmla="*/ 964 h 1013"/>
                <a:gd name="connsiteX12" fmla="*/ 2667 w 2793"/>
                <a:gd name="connsiteY12" fmla="*/ 986 h 1013"/>
                <a:gd name="connsiteX13" fmla="*/ 2226 w 2793"/>
                <a:gd name="connsiteY13" fmla="*/ 889 h 1013"/>
                <a:gd name="connsiteX14" fmla="*/ 1647 w 2793"/>
                <a:gd name="connsiteY14" fmla="*/ 764 h 1013"/>
                <a:gd name="connsiteX15" fmla="*/ 1071 w 2793"/>
                <a:gd name="connsiteY15" fmla="*/ 647 h 1013"/>
                <a:gd name="connsiteX16" fmla="*/ 791 w 2793"/>
                <a:gd name="connsiteY16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91 w 2793"/>
                <a:gd name="connsiteY15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389 w 2793"/>
                <a:gd name="connsiteY2" fmla="*/ 508 h 1013"/>
                <a:gd name="connsiteX3" fmla="*/ 88 w 2793"/>
                <a:gd name="connsiteY3" fmla="*/ 365 h 1013"/>
                <a:gd name="connsiteX4" fmla="*/ 11 w 2793"/>
                <a:gd name="connsiteY4" fmla="*/ 194 h 1013"/>
                <a:gd name="connsiteX5" fmla="*/ 157 w 2793"/>
                <a:gd name="connsiteY5" fmla="*/ 27 h 1013"/>
                <a:gd name="connsiteX6" fmla="*/ 493 w 2793"/>
                <a:gd name="connsiteY6" fmla="*/ 31 h 1013"/>
                <a:gd name="connsiteX7" fmla="*/ 838 w 2793"/>
                <a:gd name="connsiteY7" fmla="*/ 108 h 1013"/>
                <a:gd name="connsiteX8" fmla="*/ 1165 w 2793"/>
                <a:gd name="connsiteY8" fmla="*/ 203 h 1013"/>
                <a:gd name="connsiteX9" fmla="*/ 1720 w 2793"/>
                <a:gd name="connsiteY9" fmla="*/ 431 h 1013"/>
                <a:gd name="connsiteX10" fmla="*/ 2256 w 2793"/>
                <a:gd name="connsiteY10" fmla="*/ 694 h 1013"/>
                <a:gd name="connsiteX11" fmla="*/ 2725 w 2793"/>
                <a:gd name="connsiteY11" fmla="*/ 964 h 1013"/>
                <a:gd name="connsiteX12" fmla="*/ 2667 w 2793"/>
                <a:gd name="connsiteY12" fmla="*/ 986 h 1013"/>
                <a:gd name="connsiteX13" fmla="*/ 2226 w 2793"/>
                <a:gd name="connsiteY13" fmla="*/ 889 h 1013"/>
                <a:gd name="connsiteX14" fmla="*/ 1647 w 2793"/>
                <a:gd name="connsiteY14" fmla="*/ 764 h 1013"/>
                <a:gd name="connsiteX15" fmla="*/ 1071 w 2793"/>
                <a:gd name="connsiteY15" fmla="*/ 647 h 1013"/>
                <a:gd name="connsiteX16" fmla="*/ 791 w 2793"/>
                <a:gd name="connsiteY16" fmla="*/ 588 h 1013"/>
                <a:gd name="connsiteX0" fmla="*/ 791 w 2793"/>
                <a:gd name="connsiteY0" fmla="*/ 58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91 w 2793"/>
                <a:gd name="connsiteY15" fmla="*/ 58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651 w 2793"/>
                <a:gd name="connsiteY14" fmla="*/ 801 h 1013"/>
                <a:gd name="connsiteX15" fmla="*/ 1092 w 2793"/>
                <a:gd name="connsiteY15" fmla="*/ 684 h 1013"/>
                <a:gd name="connsiteX16" fmla="*/ 787 w 2793"/>
                <a:gd name="connsiteY16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51 w 2793"/>
                <a:gd name="connsiteY13" fmla="*/ 801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06 w 2793"/>
                <a:gd name="connsiteY12" fmla="*/ 905 h 1013"/>
                <a:gd name="connsiteX13" fmla="*/ 1651 w 2793"/>
                <a:gd name="connsiteY13" fmla="*/ 801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808"/>
                <a:gd name="connsiteY0" fmla="*/ 608 h 1024"/>
                <a:gd name="connsiteX1" fmla="*/ 389 w 2808"/>
                <a:gd name="connsiteY1" fmla="*/ 508 h 1024"/>
                <a:gd name="connsiteX2" fmla="*/ 88 w 2808"/>
                <a:gd name="connsiteY2" fmla="*/ 365 h 1024"/>
                <a:gd name="connsiteX3" fmla="*/ 11 w 2808"/>
                <a:gd name="connsiteY3" fmla="*/ 194 h 1024"/>
                <a:gd name="connsiteX4" fmla="*/ 157 w 2808"/>
                <a:gd name="connsiteY4" fmla="*/ 27 h 1024"/>
                <a:gd name="connsiteX5" fmla="*/ 493 w 2808"/>
                <a:gd name="connsiteY5" fmla="*/ 31 h 1024"/>
                <a:gd name="connsiteX6" fmla="*/ 838 w 2808"/>
                <a:gd name="connsiteY6" fmla="*/ 108 h 1024"/>
                <a:gd name="connsiteX7" fmla="*/ 1165 w 2808"/>
                <a:gd name="connsiteY7" fmla="*/ 203 h 1024"/>
                <a:gd name="connsiteX8" fmla="*/ 1720 w 2808"/>
                <a:gd name="connsiteY8" fmla="*/ 431 h 1024"/>
                <a:gd name="connsiteX9" fmla="*/ 2256 w 2808"/>
                <a:gd name="connsiteY9" fmla="*/ 694 h 1024"/>
                <a:gd name="connsiteX10" fmla="*/ 2725 w 2808"/>
                <a:gd name="connsiteY10" fmla="*/ 964 h 1024"/>
                <a:gd name="connsiteX11" fmla="*/ 2722 w 2808"/>
                <a:gd name="connsiteY11" fmla="*/ 1014 h 1024"/>
                <a:gd name="connsiteX12" fmla="*/ 2206 w 2808"/>
                <a:gd name="connsiteY12" fmla="*/ 905 h 1024"/>
                <a:gd name="connsiteX13" fmla="*/ 1651 w 2808"/>
                <a:gd name="connsiteY13" fmla="*/ 801 h 1024"/>
                <a:gd name="connsiteX14" fmla="*/ 1092 w 2808"/>
                <a:gd name="connsiteY14" fmla="*/ 684 h 1024"/>
                <a:gd name="connsiteX15" fmla="*/ 787 w 2808"/>
                <a:gd name="connsiteY15" fmla="*/ 608 h 1024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51 w 2806"/>
                <a:gd name="connsiteY13" fmla="*/ 801 h 1017"/>
                <a:gd name="connsiteX14" fmla="*/ 1092 w 2806"/>
                <a:gd name="connsiteY14" fmla="*/ 684 h 1017"/>
                <a:gd name="connsiteX15" fmla="*/ 787 w 2806"/>
                <a:gd name="connsiteY15" fmla="*/ 608 h 1017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39 w 2806"/>
                <a:gd name="connsiteY13" fmla="*/ 839 h 1017"/>
                <a:gd name="connsiteX14" fmla="*/ 1092 w 2806"/>
                <a:gd name="connsiteY14" fmla="*/ 684 h 1017"/>
                <a:gd name="connsiteX15" fmla="*/ 787 w 2806"/>
                <a:gd name="connsiteY15" fmla="*/ 608 h 1017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39 w 2806"/>
                <a:gd name="connsiteY13" fmla="*/ 839 h 1017"/>
                <a:gd name="connsiteX14" fmla="*/ 1092 w 2806"/>
                <a:gd name="connsiteY14" fmla="*/ 684 h 1017"/>
                <a:gd name="connsiteX15" fmla="*/ 1114 w 2806"/>
                <a:gd name="connsiteY15" fmla="*/ 730 h 1017"/>
                <a:gd name="connsiteX16" fmla="*/ 787 w 2806"/>
                <a:gd name="connsiteY16" fmla="*/ 608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50 w 2806"/>
                <a:gd name="connsiteY15" fmla="*/ 742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1114 w 2806"/>
                <a:gd name="connsiteY0" fmla="*/ 730 h 1017"/>
                <a:gd name="connsiteX1" fmla="*/ 773 w 2806"/>
                <a:gd name="connsiteY1" fmla="*/ 654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13" fmla="*/ 378 w 2795"/>
                <a:gd name="connsiteY13" fmla="*/ 508 h 1017"/>
                <a:gd name="connsiteX14" fmla="*/ 135 w 2795"/>
                <a:gd name="connsiteY14" fmla="*/ 423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13" fmla="*/ 378 w 2795"/>
                <a:gd name="connsiteY13" fmla="*/ 508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0" fmla="*/ 0 w 2714"/>
                <a:gd name="connsiteY0" fmla="*/ 194 h 964"/>
                <a:gd name="connsiteX1" fmla="*/ 146 w 2714"/>
                <a:gd name="connsiteY1" fmla="*/ 27 h 964"/>
                <a:gd name="connsiteX2" fmla="*/ 482 w 2714"/>
                <a:gd name="connsiteY2" fmla="*/ 31 h 964"/>
                <a:gd name="connsiteX3" fmla="*/ 827 w 2714"/>
                <a:gd name="connsiteY3" fmla="*/ 108 h 964"/>
                <a:gd name="connsiteX4" fmla="*/ 1154 w 2714"/>
                <a:gd name="connsiteY4" fmla="*/ 203 h 964"/>
                <a:gd name="connsiteX5" fmla="*/ 1709 w 2714"/>
                <a:gd name="connsiteY5" fmla="*/ 431 h 964"/>
                <a:gd name="connsiteX6" fmla="*/ 2245 w 2714"/>
                <a:gd name="connsiteY6" fmla="*/ 694 h 964"/>
                <a:gd name="connsiteX7" fmla="*/ 2714 w 2714"/>
                <a:gd name="connsiteY7" fmla="*/ 964 h 964"/>
                <a:gd name="connsiteX0" fmla="*/ 0 w 2760"/>
                <a:gd name="connsiteY0" fmla="*/ 178 h 962"/>
                <a:gd name="connsiteX1" fmla="*/ 192 w 2760"/>
                <a:gd name="connsiteY1" fmla="*/ 25 h 962"/>
                <a:gd name="connsiteX2" fmla="*/ 528 w 2760"/>
                <a:gd name="connsiteY2" fmla="*/ 29 h 962"/>
                <a:gd name="connsiteX3" fmla="*/ 873 w 2760"/>
                <a:gd name="connsiteY3" fmla="*/ 106 h 962"/>
                <a:gd name="connsiteX4" fmla="*/ 1200 w 2760"/>
                <a:gd name="connsiteY4" fmla="*/ 201 h 962"/>
                <a:gd name="connsiteX5" fmla="*/ 1755 w 2760"/>
                <a:gd name="connsiteY5" fmla="*/ 429 h 962"/>
                <a:gd name="connsiteX6" fmla="*/ 2291 w 2760"/>
                <a:gd name="connsiteY6" fmla="*/ 692 h 962"/>
                <a:gd name="connsiteX7" fmla="*/ 2760 w 2760"/>
                <a:gd name="connsiteY7" fmla="*/ 962 h 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0" h="962">
                  <a:moveTo>
                    <a:pt x="0" y="178"/>
                  </a:moveTo>
                  <a:cubicBezTo>
                    <a:pt x="11" y="122"/>
                    <a:pt x="104" y="50"/>
                    <a:pt x="192" y="25"/>
                  </a:cubicBezTo>
                  <a:cubicBezTo>
                    <a:pt x="280" y="0"/>
                    <a:pt x="415" y="16"/>
                    <a:pt x="528" y="29"/>
                  </a:cubicBezTo>
                  <a:cubicBezTo>
                    <a:pt x="642" y="43"/>
                    <a:pt x="869" y="105"/>
                    <a:pt x="873" y="106"/>
                  </a:cubicBezTo>
                  <a:cubicBezTo>
                    <a:pt x="877" y="103"/>
                    <a:pt x="1053" y="147"/>
                    <a:pt x="1200" y="201"/>
                  </a:cubicBezTo>
                  <a:cubicBezTo>
                    <a:pt x="1347" y="255"/>
                    <a:pt x="1573" y="347"/>
                    <a:pt x="1755" y="429"/>
                  </a:cubicBezTo>
                  <a:cubicBezTo>
                    <a:pt x="1937" y="511"/>
                    <a:pt x="2124" y="603"/>
                    <a:pt x="2291" y="692"/>
                  </a:cubicBezTo>
                  <a:cubicBezTo>
                    <a:pt x="2458" y="781"/>
                    <a:pt x="2682" y="909"/>
                    <a:pt x="2760" y="962"/>
                  </a:cubicBezTo>
                </a:path>
              </a:pathLst>
            </a:custGeom>
            <a:gradFill rotWithShape="0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0" scaled="1"/>
            </a:gradFill>
            <a:ln w="3175" cmpd="sng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fr-FR"/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393700" y="5676901"/>
            <a:ext cx="8382000" cy="344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 smtClean="0">
                <a:latin typeface="Trebuchet MS"/>
                <a:cs typeface="Trebuchet MS"/>
              </a:rPr>
              <a:t>Lorsque la vitesse d’écoulement augmente, la pression statique diminue et inversement.</a:t>
            </a:r>
            <a:endParaRPr lang="fr-FR" sz="1400" b="0" baseline="30000" dirty="0">
              <a:ln w="11430"/>
              <a:latin typeface="Trebuchet MS"/>
              <a:ea typeface="+mj-ea"/>
              <a:cs typeface="Trebuchet MS"/>
            </a:endParaRPr>
          </a:p>
        </p:txBody>
      </p:sp>
      <p:grpSp>
        <p:nvGrpSpPr>
          <p:cNvPr id="8" name="Grouper 56"/>
          <p:cNvGrpSpPr/>
          <p:nvPr/>
        </p:nvGrpSpPr>
        <p:grpSpPr>
          <a:xfrm>
            <a:off x="3255437" y="2125137"/>
            <a:ext cx="1439331" cy="1052507"/>
            <a:chOff x="3598337" y="1744137"/>
            <a:chExt cx="1439331" cy="1052507"/>
          </a:xfrm>
        </p:grpSpPr>
        <p:sp>
          <p:nvSpPr>
            <p:cNvPr id="34" name="ZoneTexte 33"/>
            <p:cNvSpPr txBox="1"/>
            <p:nvPr/>
          </p:nvSpPr>
          <p:spPr>
            <a:xfrm>
              <a:off x="3598337" y="1744137"/>
              <a:ext cx="1439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0" dirty="0" smtClean="0">
                  <a:latin typeface="Trebuchet MS"/>
                  <a:cs typeface="Trebuchet MS"/>
                </a:rPr>
                <a:t>Section 2</a:t>
              </a:r>
              <a:endParaRPr lang="fr-FR" sz="1200" b="0" dirty="0">
                <a:latin typeface="Trebuchet MS"/>
                <a:cs typeface="Trebuchet MS"/>
              </a:endParaRPr>
            </a:p>
          </p:txBody>
        </p:sp>
        <p:cxnSp>
          <p:nvCxnSpPr>
            <p:cNvPr id="35" name="Connecteur droit 34"/>
            <p:cNvCxnSpPr/>
            <p:nvPr/>
          </p:nvCxnSpPr>
          <p:spPr>
            <a:xfrm rot="16200000" flipH="1">
              <a:off x="3895999" y="2396867"/>
              <a:ext cx="796379" cy="3176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r 54"/>
          <p:cNvGrpSpPr/>
          <p:nvPr/>
        </p:nvGrpSpPr>
        <p:grpSpPr>
          <a:xfrm>
            <a:off x="1972737" y="2125137"/>
            <a:ext cx="1439331" cy="1268408"/>
            <a:chOff x="2480737" y="1731437"/>
            <a:chExt cx="1439331" cy="1268408"/>
          </a:xfrm>
        </p:grpSpPr>
        <p:cxnSp>
          <p:nvCxnSpPr>
            <p:cNvPr id="39" name="Connecteur droit 38"/>
            <p:cNvCxnSpPr/>
            <p:nvPr/>
          </p:nvCxnSpPr>
          <p:spPr>
            <a:xfrm rot="16200000" flipH="1">
              <a:off x="2653619" y="2475288"/>
              <a:ext cx="1033241" cy="15873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2480737" y="1731437"/>
              <a:ext cx="1439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0" dirty="0" smtClean="0">
                  <a:latin typeface="Trebuchet MS"/>
                  <a:cs typeface="Trebuchet MS"/>
                </a:rPr>
                <a:t>Section 1</a:t>
              </a:r>
              <a:endParaRPr lang="fr-FR" sz="1200" b="0" dirty="0">
                <a:latin typeface="Trebuchet MS"/>
                <a:cs typeface="Trebuchet MS"/>
              </a:endParaRPr>
            </a:p>
          </p:txBody>
        </p:sp>
      </p:grpSp>
      <p:grpSp>
        <p:nvGrpSpPr>
          <p:cNvPr id="10" name="Grouper 58"/>
          <p:cNvGrpSpPr/>
          <p:nvPr/>
        </p:nvGrpSpPr>
        <p:grpSpPr>
          <a:xfrm>
            <a:off x="5300137" y="2112437"/>
            <a:ext cx="1439331" cy="1306511"/>
            <a:chOff x="6430437" y="1731437"/>
            <a:chExt cx="1439331" cy="1306511"/>
          </a:xfrm>
        </p:grpSpPr>
        <p:cxnSp>
          <p:nvCxnSpPr>
            <p:cNvPr id="42" name="Connecteur droit 41"/>
            <p:cNvCxnSpPr/>
            <p:nvPr/>
          </p:nvCxnSpPr>
          <p:spPr>
            <a:xfrm rot="16200000" flipH="1">
              <a:off x="6641422" y="2513392"/>
              <a:ext cx="1033238" cy="15873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6430437" y="1731437"/>
              <a:ext cx="1439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0" dirty="0" smtClean="0">
                  <a:latin typeface="Trebuchet MS"/>
                  <a:cs typeface="Trebuchet MS"/>
                </a:rPr>
                <a:t>Section 3</a:t>
              </a:r>
              <a:endParaRPr lang="fr-FR" sz="1200" b="0" dirty="0">
                <a:latin typeface="Trebuchet MS"/>
                <a:cs typeface="Trebuchet MS"/>
              </a:endParaRPr>
            </a:p>
          </p:txBody>
        </p:sp>
      </p:grpSp>
      <p:grpSp>
        <p:nvGrpSpPr>
          <p:cNvPr id="11" name="Grouper 57"/>
          <p:cNvGrpSpPr/>
          <p:nvPr/>
        </p:nvGrpSpPr>
        <p:grpSpPr>
          <a:xfrm>
            <a:off x="3733803" y="2531529"/>
            <a:ext cx="1490138" cy="283636"/>
            <a:chOff x="4064003" y="2087029"/>
            <a:chExt cx="1490138" cy="283636"/>
          </a:xfrm>
        </p:grpSpPr>
        <p:sp>
          <p:nvSpPr>
            <p:cNvPr id="50" name="ZoneTexte 49"/>
            <p:cNvSpPr txBox="1"/>
            <p:nvPr/>
          </p:nvSpPr>
          <p:spPr>
            <a:xfrm>
              <a:off x="4064003" y="2087029"/>
              <a:ext cx="1231898" cy="27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0" dirty="0" smtClean="0">
                  <a:solidFill>
                    <a:srgbClr val="006C96"/>
                  </a:solidFill>
                  <a:latin typeface="Trebuchet MS"/>
                  <a:cs typeface="Trebuchet MS"/>
                </a:rPr>
                <a:t>Vitesse 2</a:t>
              </a:r>
              <a:endParaRPr lang="fr-FR" sz="1200" b="0" dirty="0">
                <a:solidFill>
                  <a:srgbClr val="006C96"/>
                </a:solidFill>
                <a:latin typeface="Trebuchet MS"/>
                <a:cs typeface="Trebuchet MS"/>
              </a:endParaRPr>
            </a:p>
          </p:txBody>
        </p:sp>
        <p:cxnSp>
          <p:nvCxnSpPr>
            <p:cNvPr id="52" name="Connecteur droit 51"/>
            <p:cNvCxnSpPr/>
            <p:nvPr/>
          </p:nvCxnSpPr>
          <p:spPr>
            <a:xfrm rot="10800000">
              <a:off x="4294646" y="2349499"/>
              <a:ext cx="1259495" cy="21166"/>
            </a:xfrm>
            <a:prstGeom prst="line">
              <a:avLst/>
            </a:prstGeom>
            <a:ln w="38100" cap="flat" cmpd="sng" algn="ctr">
              <a:solidFill>
                <a:srgbClr val="006C96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r 55"/>
          <p:cNvGrpSpPr/>
          <p:nvPr/>
        </p:nvGrpSpPr>
        <p:grpSpPr>
          <a:xfrm>
            <a:off x="2425703" y="2531529"/>
            <a:ext cx="1231898" cy="287869"/>
            <a:chOff x="2921003" y="2341029"/>
            <a:chExt cx="1231898" cy="287869"/>
          </a:xfrm>
        </p:grpSpPr>
        <p:cxnSp>
          <p:nvCxnSpPr>
            <p:cNvPr id="54" name="Connecteur droit 53"/>
            <p:cNvCxnSpPr/>
            <p:nvPr/>
          </p:nvCxnSpPr>
          <p:spPr>
            <a:xfrm rot="10800000" flipV="1">
              <a:off x="3160348" y="2616199"/>
              <a:ext cx="738553" cy="12699"/>
            </a:xfrm>
            <a:prstGeom prst="line">
              <a:avLst/>
            </a:prstGeom>
            <a:ln w="38100" cap="flat" cmpd="sng" algn="ctr">
              <a:solidFill>
                <a:srgbClr val="006C96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/>
            <p:cNvSpPr txBox="1"/>
            <p:nvPr/>
          </p:nvSpPr>
          <p:spPr>
            <a:xfrm>
              <a:off x="2921003" y="2341029"/>
              <a:ext cx="1231898" cy="27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0" dirty="0" smtClean="0">
                  <a:solidFill>
                    <a:srgbClr val="006C96"/>
                  </a:solidFill>
                  <a:latin typeface="Trebuchet MS"/>
                  <a:cs typeface="Trebuchet MS"/>
                </a:rPr>
                <a:t>Vitesse 1</a:t>
              </a:r>
              <a:endParaRPr lang="fr-FR" sz="1200" b="0" dirty="0">
                <a:solidFill>
                  <a:srgbClr val="006C96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3" name="Grouper 59"/>
          <p:cNvGrpSpPr/>
          <p:nvPr/>
        </p:nvGrpSpPr>
        <p:grpSpPr>
          <a:xfrm>
            <a:off x="5778503" y="2531529"/>
            <a:ext cx="1231898" cy="275171"/>
            <a:chOff x="6921503" y="2645829"/>
            <a:chExt cx="1231898" cy="275171"/>
          </a:xfrm>
        </p:grpSpPr>
        <p:cxnSp>
          <p:nvCxnSpPr>
            <p:cNvPr id="57" name="Connecteur droit 56"/>
            <p:cNvCxnSpPr/>
            <p:nvPr/>
          </p:nvCxnSpPr>
          <p:spPr>
            <a:xfrm rot="10800000" flipV="1">
              <a:off x="7171548" y="2908299"/>
              <a:ext cx="486552" cy="12699"/>
            </a:xfrm>
            <a:prstGeom prst="line">
              <a:avLst/>
            </a:prstGeom>
            <a:ln w="38100" cap="flat" cmpd="sng" algn="ctr">
              <a:solidFill>
                <a:srgbClr val="006C96"/>
              </a:solidFill>
              <a:prstDash val="solid"/>
              <a:round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ZoneTexte 57"/>
            <p:cNvSpPr txBox="1"/>
            <p:nvPr/>
          </p:nvSpPr>
          <p:spPr>
            <a:xfrm>
              <a:off x="6921503" y="2645829"/>
              <a:ext cx="1231898" cy="27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0" dirty="0" smtClean="0">
                  <a:solidFill>
                    <a:srgbClr val="006C96"/>
                  </a:solidFill>
                  <a:latin typeface="Trebuchet MS"/>
                  <a:cs typeface="Trebuchet MS"/>
                </a:rPr>
                <a:t>Vitesse 3</a:t>
              </a:r>
              <a:endParaRPr lang="fr-FR" sz="1200" b="0" dirty="0">
                <a:solidFill>
                  <a:srgbClr val="006C96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53" name="ZoneTexte 52"/>
          <p:cNvSpPr txBox="1"/>
          <p:nvPr/>
        </p:nvSpPr>
        <p:spPr>
          <a:xfrm>
            <a:off x="1460501" y="1231901"/>
            <a:ext cx="6261100" cy="344999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600" b="0" dirty="0" smtClean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2/ Relation vitesse / pression statique (effet Venturi)</a:t>
            </a:r>
            <a:endParaRPr lang="fr-FR" sz="1600" b="0" dirty="0">
              <a:ln w="11430"/>
              <a:solidFill>
                <a:srgbClr val="D12A39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200403" y="3176200"/>
            <a:ext cx="1490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  <a:latin typeface="Trebuchet MS"/>
                <a:cs typeface="Trebuchet MS"/>
              </a:rPr>
              <a:t>Ps 2</a:t>
            </a:r>
            <a:endParaRPr lang="fr-FR" sz="14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5321303" y="3390900"/>
            <a:ext cx="1490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  <a:latin typeface="Trebuchet MS"/>
                <a:cs typeface="Trebuchet MS"/>
              </a:rPr>
              <a:t>Ps 3</a:t>
            </a:r>
            <a:endParaRPr lang="fr-FR" sz="14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2184403" y="3287811"/>
            <a:ext cx="1490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  <a:latin typeface="Trebuchet MS"/>
                <a:cs typeface="Trebuchet MS"/>
              </a:rPr>
              <a:t>Ps 1</a:t>
            </a:r>
            <a:endParaRPr lang="fr-FR" sz="14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cxnSp>
        <p:nvCxnSpPr>
          <p:cNvPr id="61" name="Connecteur droit 60"/>
          <p:cNvCxnSpPr/>
          <p:nvPr/>
        </p:nvCxnSpPr>
        <p:spPr>
          <a:xfrm rot="16200000">
            <a:off x="2375099" y="3102023"/>
            <a:ext cx="594553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 rot="16200000">
            <a:off x="3735101" y="2982423"/>
            <a:ext cx="414549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rot="16200000">
            <a:off x="5704599" y="3116923"/>
            <a:ext cx="666553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>
            <a:off x="613836" y="3632200"/>
            <a:ext cx="1188000" cy="2769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1200" b="0" dirty="0" smtClean="0">
                <a:solidFill>
                  <a:srgbClr val="008000"/>
                </a:solidFill>
                <a:latin typeface="Trebuchet MS"/>
                <a:cs typeface="Trebuchet MS"/>
              </a:rPr>
              <a:t>Débit constant</a:t>
            </a:r>
            <a:endParaRPr lang="fr-FR" sz="1200" b="0" dirty="0">
              <a:solidFill>
                <a:srgbClr val="008000"/>
              </a:solidFill>
              <a:latin typeface="Trebuchet MS"/>
              <a:cs typeface="Trebuchet M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425931" y="213668"/>
            <a:ext cx="429213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Effet venturi et loi de Bernoulli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421565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6" grpId="0"/>
      <p:bldP spid="59" grpId="0"/>
      <p:bldP spid="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128963" y="2376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" name="Grouper 83"/>
          <p:cNvGrpSpPr/>
          <p:nvPr/>
        </p:nvGrpSpPr>
        <p:grpSpPr>
          <a:xfrm>
            <a:off x="681574" y="2361588"/>
            <a:ext cx="7417836" cy="2656774"/>
            <a:chOff x="681574" y="1980588"/>
            <a:chExt cx="7417836" cy="2656774"/>
          </a:xfrm>
        </p:grpSpPr>
        <p:grpSp>
          <p:nvGrpSpPr>
            <p:cNvPr id="3" name="Grouper 72"/>
            <p:cNvGrpSpPr/>
            <p:nvPr/>
          </p:nvGrpSpPr>
          <p:grpSpPr>
            <a:xfrm>
              <a:off x="681574" y="1980588"/>
              <a:ext cx="7410420" cy="1242906"/>
              <a:chOff x="681574" y="1790700"/>
              <a:chExt cx="7410420" cy="1496294"/>
            </a:xfrm>
          </p:grpSpPr>
          <p:grpSp>
            <p:nvGrpSpPr>
              <p:cNvPr id="4" name="Grouper 69"/>
              <p:cNvGrpSpPr/>
              <p:nvPr/>
            </p:nvGrpSpPr>
            <p:grpSpPr>
              <a:xfrm>
                <a:off x="681574" y="1790700"/>
                <a:ext cx="7410420" cy="1358900"/>
                <a:chOff x="681572" y="1790700"/>
                <a:chExt cx="7446425" cy="1358900"/>
              </a:xfrm>
            </p:grpSpPr>
            <p:sp>
              <p:nvSpPr>
                <p:cNvPr id="45" name="Forme libre 44"/>
                <p:cNvSpPr/>
                <p:nvPr/>
              </p:nvSpPr>
              <p:spPr>
                <a:xfrm>
                  <a:off x="702736" y="2667000"/>
                  <a:ext cx="7408334" cy="482600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838200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557867 w 6477000"/>
                    <a:gd name="connsiteY4" fmla="*/ 264584 h 1153583"/>
                    <a:gd name="connsiteX5" fmla="*/ 1981200 w 6477000"/>
                    <a:gd name="connsiteY5" fmla="*/ 48683 h 1153583"/>
                    <a:gd name="connsiteX6" fmla="*/ 2692400 w 6477000"/>
                    <a:gd name="connsiteY6" fmla="*/ 48683 h 1153583"/>
                    <a:gd name="connsiteX7" fmla="*/ 3403600 w 6477000"/>
                    <a:gd name="connsiteY7" fmla="*/ 340783 h 1153583"/>
                    <a:gd name="connsiteX8" fmla="*/ 4203700 w 6477000"/>
                    <a:gd name="connsiteY8" fmla="*/ 696383 h 1153583"/>
                    <a:gd name="connsiteX9" fmla="*/ 4775200 w 6477000"/>
                    <a:gd name="connsiteY9" fmla="*/ 950383 h 1153583"/>
                    <a:gd name="connsiteX10" fmla="*/ 5321300 w 6477000"/>
                    <a:gd name="connsiteY10" fmla="*/ 1077383 h 1153583"/>
                    <a:gd name="connsiteX11" fmla="*/ 6007100 w 6477000"/>
                    <a:gd name="connsiteY11" fmla="*/ 1153583 h 1153583"/>
                    <a:gd name="connsiteX12" fmla="*/ 6477000 w 6477000"/>
                    <a:gd name="connsiteY12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482601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586318 h 1153583"/>
                    <a:gd name="connsiteX3" fmla="*/ 1473200 w 6477000"/>
                    <a:gd name="connsiteY3" fmla="*/ 260350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2404534 w 7408334"/>
                    <a:gd name="connsiteY3" fmla="*/ 260350 h 1153583"/>
                    <a:gd name="connsiteX4" fmla="*/ 2912534 w 7408334"/>
                    <a:gd name="connsiteY4" fmla="*/ 48683 h 1153583"/>
                    <a:gd name="connsiteX5" fmla="*/ 3623734 w 7408334"/>
                    <a:gd name="connsiteY5" fmla="*/ 48683 h 1153583"/>
                    <a:gd name="connsiteX6" fmla="*/ 4334934 w 7408334"/>
                    <a:gd name="connsiteY6" fmla="*/ 340783 h 1153583"/>
                    <a:gd name="connsiteX7" fmla="*/ 5135034 w 7408334"/>
                    <a:gd name="connsiteY7" fmla="*/ 696383 h 1153583"/>
                    <a:gd name="connsiteX8" fmla="*/ 5706534 w 7408334"/>
                    <a:gd name="connsiteY8" fmla="*/ 950383 h 1153583"/>
                    <a:gd name="connsiteX9" fmla="*/ 6252634 w 7408334"/>
                    <a:gd name="connsiteY9" fmla="*/ 1077383 h 1153583"/>
                    <a:gd name="connsiteX10" fmla="*/ 6938434 w 7408334"/>
                    <a:gd name="connsiteY10" fmla="*/ 1153583 h 1153583"/>
                    <a:gd name="connsiteX11" fmla="*/ 7408334 w 7408334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6622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33350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006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235091 h 1153583"/>
                    <a:gd name="connsiteX9" fmla="*/ 4893734 w 7408334"/>
                    <a:gd name="connsiteY9" fmla="*/ 340061 h 1153583"/>
                    <a:gd name="connsiteX10" fmla="*/ 5135034 w 7408334"/>
                    <a:gd name="connsiteY10" fmla="*/ 696383 h 1153583"/>
                    <a:gd name="connsiteX11" fmla="*/ 5706534 w 7408334"/>
                    <a:gd name="connsiteY11" fmla="*/ 950383 h 1153583"/>
                    <a:gd name="connsiteX12" fmla="*/ 6252634 w 7408334"/>
                    <a:gd name="connsiteY12" fmla="*/ 1077383 h 1153583"/>
                    <a:gd name="connsiteX13" fmla="*/ 6938434 w 7408334"/>
                    <a:gd name="connsiteY13" fmla="*/ 1153583 h 1153583"/>
                    <a:gd name="connsiteX14" fmla="*/ 7408334 w 7408334"/>
                    <a:gd name="connsiteY14" fmla="*/ 1140883 h 115358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334934 w 7408334"/>
                    <a:gd name="connsiteY8" fmla="*/ 207471 h 1125963"/>
                    <a:gd name="connsiteX9" fmla="*/ 4893734 w 7408334"/>
                    <a:gd name="connsiteY9" fmla="*/ 312441 h 1125963"/>
                    <a:gd name="connsiteX10" fmla="*/ 5135034 w 7408334"/>
                    <a:gd name="connsiteY10" fmla="*/ 668763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643034 w 7408334"/>
                    <a:gd name="connsiteY10" fmla="*/ 673278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643034 w 7408334"/>
                    <a:gd name="connsiteY9" fmla="*/ 67327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252634 w 7408334"/>
                    <a:gd name="connsiteY10" fmla="*/ 1049763 h 1125963"/>
                    <a:gd name="connsiteX11" fmla="*/ 6938434 w 7408334"/>
                    <a:gd name="connsiteY11" fmla="*/ 1125963 h 1125963"/>
                    <a:gd name="connsiteX12" fmla="*/ 7408334 w 7408334"/>
                    <a:gd name="connsiteY12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938434 w 7408334"/>
                    <a:gd name="connsiteY10" fmla="*/ 1125963 h 1125963"/>
                    <a:gd name="connsiteX11" fmla="*/ 7408334 w 7408334"/>
                    <a:gd name="connsiteY11" fmla="*/ 1113263 h 1125963"/>
                    <a:gd name="connsiteX0" fmla="*/ 0 w 7408334"/>
                    <a:gd name="connsiteY0" fmla="*/ 554463 h 1113263"/>
                    <a:gd name="connsiteX1" fmla="*/ 1443568 w 7408334"/>
                    <a:gd name="connsiteY1" fmla="*/ 554463 h 1113263"/>
                    <a:gd name="connsiteX2" fmla="*/ 1710268 w 7408334"/>
                    <a:gd name="connsiteY2" fmla="*/ 558698 h 1113263"/>
                    <a:gd name="connsiteX3" fmla="*/ 1909234 w 7408334"/>
                    <a:gd name="connsiteY3" fmla="*/ 469897 h 1113263"/>
                    <a:gd name="connsiteX4" fmla="*/ 2404534 w 7408334"/>
                    <a:gd name="connsiteY4" fmla="*/ 147442 h 1113263"/>
                    <a:gd name="connsiteX5" fmla="*/ 2912534 w 7408334"/>
                    <a:gd name="connsiteY5" fmla="*/ 21063 h 1113263"/>
                    <a:gd name="connsiteX6" fmla="*/ 3623734 w 7408334"/>
                    <a:gd name="connsiteY6" fmla="*/ 21063 h 1113263"/>
                    <a:gd name="connsiteX7" fmla="*/ 4093634 w 7408334"/>
                    <a:gd name="connsiteY7" fmla="*/ 109782 h 1113263"/>
                    <a:gd name="connsiteX8" fmla="*/ 4893734 w 7408334"/>
                    <a:gd name="connsiteY8" fmla="*/ 312441 h 1113263"/>
                    <a:gd name="connsiteX9" fmla="*/ 6087534 w 7408334"/>
                    <a:gd name="connsiteY9" fmla="*/ 574868 h 1113263"/>
                    <a:gd name="connsiteX10" fmla="*/ 6938434 w 7408334"/>
                    <a:gd name="connsiteY10" fmla="*/ 719202 h 1113263"/>
                    <a:gd name="connsiteX11" fmla="*/ 7408334 w 7408334"/>
                    <a:gd name="connsiteY11" fmla="*/ 1113263 h 1113263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719202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8385 h 637835"/>
                    <a:gd name="connsiteX1" fmla="*/ 14435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490134 w 7408334"/>
                    <a:gd name="connsiteY3" fmla="*/ 559108 h 637835"/>
                    <a:gd name="connsiteX4" fmla="*/ 1909234 w 7408334"/>
                    <a:gd name="connsiteY4" fmla="*/ 473819 h 637835"/>
                    <a:gd name="connsiteX5" fmla="*/ 2404534 w 7408334"/>
                    <a:gd name="connsiteY5" fmla="*/ 151364 h 637835"/>
                    <a:gd name="connsiteX6" fmla="*/ 2912534 w 7408334"/>
                    <a:gd name="connsiteY6" fmla="*/ 24985 h 637835"/>
                    <a:gd name="connsiteX7" fmla="*/ 3230034 w 7408334"/>
                    <a:gd name="connsiteY7" fmla="*/ 1452 h 637835"/>
                    <a:gd name="connsiteX8" fmla="*/ 3623734 w 7408334"/>
                    <a:gd name="connsiteY8" fmla="*/ 24985 h 637835"/>
                    <a:gd name="connsiteX9" fmla="*/ 4093634 w 7408334"/>
                    <a:gd name="connsiteY9" fmla="*/ 113704 h 637835"/>
                    <a:gd name="connsiteX10" fmla="*/ 4893734 w 7408334"/>
                    <a:gd name="connsiteY10" fmla="*/ 316363 h 637835"/>
                    <a:gd name="connsiteX11" fmla="*/ 6087534 w 7408334"/>
                    <a:gd name="connsiteY11" fmla="*/ 578790 h 637835"/>
                    <a:gd name="connsiteX12" fmla="*/ 6938434 w 7408334"/>
                    <a:gd name="connsiteY12" fmla="*/ 637835 h 637835"/>
                    <a:gd name="connsiteX13" fmla="*/ 7408334 w 7408334"/>
                    <a:gd name="connsiteY13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490134 w 7408334"/>
                    <a:gd name="connsiteY2" fmla="*/ 559108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44466"/>
                    <a:gd name="connsiteX1" fmla="*/ 1075268 w 7408334"/>
                    <a:gd name="connsiteY1" fmla="*/ 558385 h 644466"/>
                    <a:gd name="connsiteX2" fmla="*/ 1490134 w 7408334"/>
                    <a:gd name="connsiteY2" fmla="*/ 559108 h 644466"/>
                    <a:gd name="connsiteX3" fmla="*/ 1909234 w 7408334"/>
                    <a:gd name="connsiteY3" fmla="*/ 473819 h 644466"/>
                    <a:gd name="connsiteX4" fmla="*/ 2404534 w 7408334"/>
                    <a:gd name="connsiteY4" fmla="*/ 151364 h 644466"/>
                    <a:gd name="connsiteX5" fmla="*/ 2912534 w 7408334"/>
                    <a:gd name="connsiteY5" fmla="*/ 24985 h 644466"/>
                    <a:gd name="connsiteX6" fmla="*/ 3230034 w 7408334"/>
                    <a:gd name="connsiteY6" fmla="*/ 1452 h 644466"/>
                    <a:gd name="connsiteX7" fmla="*/ 3623734 w 7408334"/>
                    <a:gd name="connsiteY7" fmla="*/ 24985 h 644466"/>
                    <a:gd name="connsiteX8" fmla="*/ 4093634 w 7408334"/>
                    <a:gd name="connsiteY8" fmla="*/ 113704 h 644466"/>
                    <a:gd name="connsiteX9" fmla="*/ 4893734 w 7408334"/>
                    <a:gd name="connsiteY9" fmla="*/ 316363 h 644466"/>
                    <a:gd name="connsiteX10" fmla="*/ 6087534 w 7408334"/>
                    <a:gd name="connsiteY10" fmla="*/ 578790 h 644466"/>
                    <a:gd name="connsiteX11" fmla="*/ 6938434 w 7408334"/>
                    <a:gd name="connsiteY11" fmla="*/ 637835 h 644466"/>
                    <a:gd name="connsiteX12" fmla="*/ 7408334 w 7408334"/>
                    <a:gd name="connsiteY12" fmla="*/ 618575 h 64446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6336"/>
                    <a:gd name="connsiteX1" fmla="*/ 1075268 w 7408334"/>
                    <a:gd name="connsiteY1" fmla="*/ 558385 h 666336"/>
                    <a:gd name="connsiteX2" fmla="*/ 1490134 w 7408334"/>
                    <a:gd name="connsiteY2" fmla="*/ 559108 h 666336"/>
                    <a:gd name="connsiteX3" fmla="*/ 1909234 w 7408334"/>
                    <a:gd name="connsiteY3" fmla="*/ 473819 h 666336"/>
                    <a:gd name="connsiteX4" fmla="*/ 2404534 w 7408334"/>
                    <a:gd name="connsiteY4" fmla="*/ 151364 h 666336"/>
                    <a:gd name="connsiteX5" fmla="*/ 2912534 w 7408334"/>
                    <a:gd name="connsiteY5" fmla="*/ 24985 h 666336"/>
                    <a:gd name="connsiteX6" fmla="*/ 3230034 w 7408334"/>
                    <a:gd name="connsiteY6" fmla="*/ 1452 h 666336"/>
                    <a:gd name="connsiteX7" fmla="*/ 3623734 w 7408334"/>
                    <a:gd name="connsiteY7" fmla="*/ 24985 h 666336"/>
                    <a:gd name="connsiteX8" fmla="*/ 4093634 w 7408334"/>
                    <a:gd name="connsiteY8" fmla="*/ 113704 h 666336"/>
                    <a:gd name="connsiteX9" fmla="*/ 4893734 w 7408334"/>
                    <a:gd name="connsiteY9" fmla="*/ 316363 h 666336"/>
                    <a:gd name="connsiteX10" fmla="*/ 6087534 w 7408334"/>
                    <a:gd name="connsiteY10" fmla="*/ 578790 h 666336"/>
                    <a:gd name="connsiteX11" fmla="*/ 6587067 w 7408334"/>
                    <a:gd name="connsiteY11" fmla="*/ 659705 h 666336"/>
                    <a:gd name="connsiteX12" fmla="*/ 7408334 w 7408334"/>
                    <a:gd name="connsiteY12" fmla="*/ 618575 h 666336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9092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8076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408334" h="679629">
                      <a:moveTo>
                        <a:pt x="0" y="558385"/>
                      </a:moveTo>
                      <a:lnTo>
                        <a:pt x="1075268" y="558385"/>
                      </a:lnTo>
                      <a:cubicBezTo>
                        <a:pt x="1376540" y="544291"/>
                        <a:pt x="1586090" y="541656"/>
                        <a:pt x="1807634" y="473819"/>
                      </a:cubicBezTo>
                      <a:cubicBezTo>
                        <a:pt x="1960034" y="405862"/>
                        <a:pt x="2220384" y="226170"/>
                        <a:pt x="2404534" y="151364"/>
                      </a:cubicBezTo>
                      <a:cubicBezTo>
                        <a:pt x="2588684" y="76558"/>
                        <a:pt x="2774951" y="49970"/>
                        <a:pt x="2912534" y="24985"/>
                      </a:cubicBezTo>
                      <a:cubicBezTo>
                        <a:pt x="3050117" y="0"/>
                        <a:pt x="3111501" y="1452"/>
                        <a:pt x="3230034" y="1452"/>
                      </a:cubicBezTo>
                      <a:cubicBezTo>
                        <a:pt x="3348567" y="1452"/>
                        <a:pt x="3479801" y="6276"/>
                        <a:pt x="3623734" y="24985"/>
                      </a:cubicBezTo>
                      <a:cubicBezTo>
                        <a:pt x="3767667" y="43694"/>
                        <a:pt x="3881967" y="65141"/>
                        <a:pt x="4093634" y="113704"/>
                      </a:cubicBezTo>
                      <a:cubicBezTo>
                        <a:pt x="4305301" y="162267"/>
                        <a:pt x="4561417" y="238849"/>
                        <a:pt x="4893734" y="316363"/>
                      </a:cubicBezTo>
                      <a:cubicBezTo>
                        <a:pt x="5226051" y="393877"/>
                        <a:pt x="5805312" y="521566"/>
                        <a:pt x="6087534" y="578790"/>
                      </a:cubicBezTo>
                      <a:cubicBezTo>
                        <a:pt x="6369756" y="636014"/>
                        <a:pt x="6366934" y="644327"/>
                        <a:pt x="6587067" y="659705"/>
                      </a:cubicBezTo>
                      <a:cubicBezTo>
                        <a:pt x="6807200" y="675083"/>
                        <a:pt x="7237237" y="679629"/>
                        <a:pt x="7408334" y="67106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" name="Forme libre 45"/>
                <p:cNvSpPr/>
                <p:nvPr/>
              </p:nvSpPr>
              <p:spPr>
                <a:xfrm>
                  <a:off x="685803" y="2540000"/>
                  <a:ext cx="7442194" cy="344751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192866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2750 h 941917"/>
                    <a:gd name="connsiteX1" fmla="*/ 1790700 w 7433733"/>
                    <a:gd name="connsiteY1" fmla="*/ 412750 h 941917"/>
                    <a:gd name="connsiteX2" fmla="*/ 2362199 w 7433733"/>
                    <a:gd name="connsiteY2" fmla="*/ 260350 h 941917"/>
                    <a:gd name="connsiteX3" fmla="*/ 2937933 w 7433733"/>
                    <a:gd name="connsiteY3" fmla="*/ 31750 h 941917"/>
                    <a:gd name="connsiteX4" fmla="*/ 3649133 w 7433733"/>
                    <a:gd name="connsiteY4" fmla="*/ 31750 h 941917"/>
                    <a:gd name="connsiteX5" fmla="*/ 4360333 w 7433733"/>
                    <a:gd name="connsiteY5" fmla="*/ 222250 h 941917"/>
                    <a:gd name="connsiteX6" fmla="*/ 5295900 w 7433733"/>
                    <a:gd name="connsiteY6" fmla="*/ 569384 h 941917"/>
                    <a:gd name="connsiteX7" fmla="*/ 5918200 w 7433733"/>
                    <a:gd name="connsiteY7" fmla="*/ 806450 h 941917"/>
                    <a:gd name="connsiteX8" fmla="*/ 6413500 w 7433733"/>
                    <a:gd name="connsiteY8" fmla="*/ 916517 h 941917"/>
                    <a:gd name="connsiteX9" fmla="*/ 6963833 w 7433733"/>
                    <a:gd name="connsiteY9" fmla="*/ 941917 h 941917"/>
                    <a:gd name="connsiteX10" fmla="*/ 7433733 w 7433733"/>
                    <a:gd name="connsiteY10" fmla="*/ 929217 h 941917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711655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8461 w 7442194"/>
                    <a:gd name="connsiteY0" fmla="*/ 455083 h 984250"/>
                    <a:gd name="connsiteX1" fmla="*/ 0 w 7442194"/>
                    <a:gd name="connsiteY1" fmla="*/ 851558 h 984250"/>
                    <a:gd name="connsiteX2" fmla="*/ 1919811 w 7442194"/>
                    <a:gd name="connsiteY2" fmla="*/ 711655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1693334 w 7442194"/>
                    <a:gd name="connsiteY2" fmla="*/ 878100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521878 w 7442194"/>
                    <a:gd name="connsiteY1" fmla="*/ 870907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42194" h="984250">
                      <a:moveTo>
                        <a:pt x="0" y="851558"/>
                      </a:moveTo>
                      <a:lnTo>
                        <a:pt x="1521878" y="870907"/>
                      </a:lnTo>
                      <a:cubicBezTo>
                        <a:pt x="1916988" y="779428"/>
                        <a:pt x="2199563" y="408945"/>
                        <a:pt x="2370660" y="302683"/>
                      </a:cubicBezTo>
                      <a:cubicBezTo>
                        <a:pt x="2566099" y="166193"/>
                        <a:pt x="2833505" y="99484"/>
                        <a:pt x="2946394" y="74084"/>
                      </a:cubicBezTo>
                      <a:cubicBezTo>
                        <a:pt x="3198983" y="32036"/>
                        <a:pt x="3217327" y="0"/>
                        <a:pt x="3657594" y="74083"/>
                      </a:cubicBezTo>
                      <a:cubicBezTo>
                        <a:pt x="3894661" y="105833"/>
                        <a:pt x="4094333" y="174977"/>
                        <a:pt x="4368794" y="264583"/>
                      </a:cubicBezTo>
                      <a:cubicBezTo>
                        <a:pt x="4643255" y="354189"/>
                        <a:pt x="5304361" y="611717"/>
                        <a:pt x="5304361" y="611717"/>
                      </a:cubicBezTo>
                      <a:cubicBezTo>
                        <a:pt x="5532961" y="713317"/>
                        <a:pt x="5740394" y="790928"/>
                        <a:pt x="5926661" y="848783"/>
                      </a:cubicBezTo>
                      <a:cubicBezTo>
                        <a:pt x="6112928" y="906639"/>
                        <a:pt x="6247689" y="936272"/>
                        <a:pt x="6421961" y="958850"/>
                      </a:cubicBezTo>
                      <a:cubicBezTo>
                        <a:pt x="6596233" y="981428"/>
                        <a:pt x="6779677" y="973667"/>
                        <a:pt x="6972294" y="984250"/>
                      </a:cubicBezTo>
                      <a:lnTo>
                        <a:pt x="7442194" y="971550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" name="Forme libre 46"/>
                <p:cNvSpPr/>
                <p:nvPr/>
              </p:nvSpPr>
              <p:spPr>
                <a:xfrm>
                  <a:off x="694269" y="2324099"/>
                  <a:ext cx="7425255" cy="297263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853623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063599">
                      <a:moveTo>
                        <a:pt x="0" y="853623"/>
                      </a:moveTo>
                      <a:cubicBezTo>
                        <a:pt x="64913" y="852121"/>
                        <a:pt x="1359892" y="901546"/>
                        <a:pt x="1500311" y="879553"/>
                      </a:cubicBezTo>
                      <a:cubicBezTo>
                        <a:pt x="1886254" y="853923"/>
                        <a:pt x="2267420" y="410488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8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695328" y="1790700"/>
                  <a:ext cx="7415742" cy="10395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9" name="Forme libre 48"/>
                <p:cNvSpPr/>
                <p:nvPr/>
              </p:nvSpPr>
              <p:spPr>
                <a:xfrm>
                  <a:off x="694263" y="2130320"/>
                  <a:ext cx="7425255" cy="24051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" name="Forme libre 67"/>
                <p:cNvSpPr/>
                <p:nvPr/>
              </p:nvSpPr>
              <p:spPr>
                <a:xfrm>
                  <a:off x="681572" y="1955800"/>
                  <a:ext cx="7425255" cy="12293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71" name="Line 163"/>
              <p:cNvSpPr>
                <a:spLocks noChangeShapeType="1"/>
              </p:cNvSpPr>
              <p:nvPr/>
            </p:nvSpPr>
            <p:spPr bwMode="auto">
              <a:xfrm flipV="1">
                <a:off x="708028" y="3263899"/>
                <a:ext cx="1772672" cy="23095"/>
              </a:xfrm>
              <a:prstGeom prst="line">
                <a:avLst/>
              </a:prstGeom>
              <a:ln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" name="Grouper 73"/>
            <p:cNvGrpSpPr/>
            <p:nvPr/>
          </p:nvGrpSpPr>
          <p:grpSpPr>
            <a:xfrm flipV="1">
              <a:off x="688990" y="3390899"/>
              <a:ext cx="7410420" cy="1246463"/>
              <a:chOff x="681574" y="1790700"/>
              <a:chExt cx="7410420" cy="1496294"/>
            </a:xfrm>
          </p:grpSpPr>
          <p:grpSp>
            <p:nvGrpSpPr>
              <p:cNvPr id="6" name="Grouper 69"/>
              <p:cNvGrpSpPr/>
              <p:nvPr/>
            </p:nvGrpSpPr>
            <p:grpSpPr>
              <a:xfrm>
                <a:off x="681574" y="1790700"/>
                <a:ext cx="7410420" cy="1358900"/>
                <a:chOff x="681572" y="1790700"/>
                <a:chExt cx="7446425" cy="1358900"/>
              </a:xfrm>
            </p:grpSpPr>
            <p:sp>
              <p:nvSpPr>
                <p:cNvPr id="77" name="Forme libre 76"/>
                <p:cNvSpPr/>
                <p:nvPr/>
              </p:nvSpPr>
              <p:spPr>
                <a:xfrm>
                  <a:off x="702736" y="2667000"/>
                  <a:ext cx="7408334" cy="482600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838200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557867 w 6477000"/>
                    <a:gd name="connsiteY4" fmla="*/ 264584 h 1153583"/>
                    <a:gd name="connsiteX5" fmla="*/ 1981200 w 6477000"/>
                    <a:gd name="connsiteY5" fmla="*/ 48683 h 1153583"/>
                    <a:gd name="connsiteX6" fmla="*/ 2692400 w 6477000"/>
                    <a:gd name="connsiteY6" fmla="*/ 48683 h 1153583"/>
                    <a:gd name="connsiteX7" fmla="*/ 3403600 w 6477000"/>
                    <a:gd name="connsiteY7" fmla="*/ 340783 h 1153583"/>
                    <a:gd name="connsiteX8" fmla="*/ 4203700 w 6477000"/>
                    <a:gd name="connsiteY8" fmla="*/ 696383 h 1153583"/>
                    <a:gd name="connsiteX9" fmla="*/ 4775200 w 6477000"/>
                    <a:gd name="connsiteY9" fmla="*/ 950383 h 1153583"/>
                    <a:gd name="connsiteX10" fmla="*/ 5321300 w 6477000"/>
                    <a:gd name="connsiteY10" fmla="*/ 1077383 h 1153583"/>
                    <a:gd name="connsiteX11" fmla="*/ 6007100 w 6477000"/>
                    <a:gd name="connsiteY11" fmla="*/ 1153583 h 1153583"/>
                    <a:gd name="connsiteX12" fmla="*/ 6477000 w 6477000"/>
                    <a:gd name="connsiteY12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482601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586318 h 1153583"/>
                    <a:gd name="connsiteX3" fmla="*/ 1473200 w 6477000"/>
                    <a:gd name="connsiteY3" fmla="*/ 260350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2404534 w 7408334"/>
                    <a:gd name="connsiteY3" fmla="*/ 260350 h 1153583"/>
                    <a:gd name="connsiteX4" fmla="*/ 2912534 w 7408334"/>
                    <a:gd name="connsiteY4" fmla="*/ 48683 h 1153583"/>
                    <a:gd name="connsiteX5" fmla="*/ 3623734 w 7408334"/>
                    <a:gd name="connsiteY5" fmla="*/ 48683 h 1153583"/>
                    <a:gd name="connsiteX6" fmla="*/ 4334934 w 7408334"/>
                    <a:gd name="connsiteY6" fmla="*/ 340783 h 1153583"/>
                    <a:gd name="connsiteX7" fmla="*/ 5135034 w 7408334"/>
                    <a:gd name="connsiteY7" fmla="*/ 696383 h 1153583"/>
                    <a:gd name="connsiteX8" fmla="*/ 5706534 w 7408334"/>
                    <a:gd name="connsiteY8" fmla="*/ 950383 h 1153583"/>
                    <a:gd name="connsiteX9" fmla="*/ 6252634 w 7408334"/>
                    <a:gd name="connsiteY9" fmla="*/ 1077383 h 1153583"/>
                    <a:gd name="connsiteX10" fmla="*/ 6938434 w 7408334"/>
                    <a:gd name="connsiteY10" fmla="*/ 1153583 h 1153583"/>
                    <a:gd name="connsiteX11" fmla="*/ 7408334 w 7408334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6622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33350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006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235091 h 1153583"/>
                    <a:gd name="connsiteX9" fmla="*/ 4893734 w 7408334"/>
                    <a:gd name="connsiteY9" fmla="*/ 340061 h 1153583"/>
                    <a:gd name="connsiteX10" fmla="*/ 5135034 w 7408334"/>
                    <a:gd name="connsiteY10" fmla="*/ 696383 h 1153583"/>
                    <a:gd name="connsiteX11" fmla="*/ 5706534 w 7408334"/>
                    <a:gd name="connsiteY11" fmla="*/ 950383 h 1153583"/>
                    <a:gd name="connsiteX12" fmla="*/ 6252634 w 7408334"/>
                    <a:gd name="connsiteY12" fmla="*/ 1077383 h 1153583"/>
                    <a:gd name="connsiteX13" fmla="*/ 6938434 w 7408334"/>
                    <a:gd name="connsiteY13" fmla="*/ 1153583 h 1153583"/>
                    <a:gd name="connsiteX14" fmla="*/ 7408334 w 7408334"/>
                    <a:gd name="connsiteY14" fmla="*/ 1140883 h 115358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334934 w 7408334"/>
                    <a:gd name="connsiteY8" fmla="*/ 207471 h 1125963"/>
                    <a:gd name="connsiteX9" fmla="*/ 4893734 w 7408334"/>
                    <a:gd name="connsiteY9" fmla="*/ 312441 h 1125963"/>
                    <a:gd name="connsiteX10" fmla="*/ 5135034 w 7408334"/>
                    <a:gd name="connsiteY10" fmla="*/ 668763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643034 w 7408334"/>
                    <a:gd name="connsiteY10" fmla="*/ 673278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643034 w 7408334"/>
                    <a:gd name="connsiteY9" fmla="*/ 67327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252634 w 7408334"/>
                    <a:gd name="connsiteY10" fmla="*/ 1049763 h 1125963"/>
                    <a:gd name="connsiteX11" fmla="*/ 6938434 w 7408334"/>
                    <a:gd name="connsiteY11" fmla="*/ 1125963 h 1125963"/>
                    <a:gd name="connsiteX12" fmla="*/ 7408334 w 7408334"/>
                    <a:gd name="connsiteY12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938434 w 7408334"/>
                    <a:gd name="connsiteY10" fmla="*/ 1125963 h 1125963"/>
                    <a:gd name="connsiteX11" fmla="*/ 7408334 w 7408334"/>
                    <a:gd name="connsiteY11" fmla="*/ 1113263 h 1125963"/>
                    <a:gd name="connsiteX0" fmla="*/ 0 w 7408334"/>
                    <a:gd name="connsiteY0" fmla="*/ 554463 h 1113263"/>
                    <a:gd name="connsiteX1" fmla="*/ 1443568 w 7408334"/>
                    <a:gd name="connsiteY1" fmla="*/ 554463 h 1113263"/>
                    <a:gd name="connsiteX2" fmla="*/ 1710268 w 7408334"/>
                    <a:gd name="connsiteY2" fmla="*/ 558698 h 1113263"/>
                    <a:gd name="connsiteX3" fmla="*/ 1909234 w 7408334"/>
                    <a:gd name="connsiteY3" fmla="*/ 469897 h 1113263"/>
                    <a:gd name="connsiteX4" fmla="*/ 2404534 w 7408334"/>
                    <a:gd name="connsiteY4" fmla="*/ 147442 h 1113263"/>
                    <a:gd name="connsiteX5" fmla="*/ 2912534 w 7408334"/>
                    <a:gd name="connsiteY5" fmla="*/ 21063 h 1113263"/>
                    <a:gd name="connsiteX6" fmla="*/ 3623734 w 7408334"/>
                    <a:gd name="connsiteY6" fmla="*/ 21063 h 1113263"/>
                    <a:gd name="connsiteX7" fmla="*/ 4093634 w 7408334"/>
                    <a:gd name="connsiteY7" fmla="*/ 109782 h 1113263"/>
                    <a:gd name="connsiteX8" fmla="*/ 4893734 w 7408334"/>
                    <a:gd name="connsiteY8" fmla="*/ 312441 h 1113263"/>
                    <a:gd name="connsiteX9" fmla="*/ 6087534 w 7408334"/>
                    <a:gd name="connsiteY9" fmla="*/ 574868 h 1113263"/>
                    <a:gd name="connsiteX10" fmla="*/ 6938434 w 7408334"/>
                    <a:gd name="connsiteY10" fmla="*/ 719202 h 1113263"/>
                    <a:gd name="connsiteX11" fmla="*/ 7408334 w 7408334"/>
                    <a:gd name="connsiteY11" fmla="*/ 1113263 h 1113263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719202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8385 h 637835"/>
                    <a:gd name="connsiteX1" fmla="*/ 14435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490134 w 7408334"/>
                    <a:gd name="connsiteY3" fmla="*/ 559108 h 637835"/>
                    <a:gd name="connsiteX4" fmla="*/ 1909234 w 7408334"/>
                    <a:gd name="connsiteY4" fmla="*/ 473819 h 637835"/>
                    <a:gd name="connsiteX5" fmla="*/ 2404534 w 7408334"/>
                    <a:gd name="connsiteY5" fmla="*/ 151364 h 637835"/>
                    <a:gd name="connsiteX6" fmla="*/ 2912534 w 7408334"/>
                    <a:gd name="connsiteY6" fmla="*/ 24985 h 637835"/>
                    <a:gd name="connsiteX7" fmla="*/ 3230034 w 7408334"/>
                    <a:gd name="connsiteY7" fmla="*/ 1452 h 637835"/>
                    <a:gd name="connsiteX8" fmla="*/ 3623734 w 7408334"/>
                    <a:gd name="connsiteY8" fmla="*/ 24985 h 637835"/>
                    <a:gd name="connsiteX9" fmla="*/ 4093634 w 7408334"/>
                    <a:gd name="connsiteY9" fmla="*/ 113704 h 637835"/>
                    <a:gd name="connsiteX10" fmla="*/ 4893734 w 7408334"/>
                    <a:gd name="connsiteY10" fmla="*/ 316363 h 637835"/>
                    <a:gd name="connsiteX11" fmla="*/ 6087534 w 7408334"/>
                    <a:gd name="connsiteY11" fmla="*/ 578790 h 637835"/>
                    <a:gd name="connsiteX12" fmla="*/ 6938434 w 7408334"/>
                    <a:gd name="connsiteY12" fmla="*/ 637835 h 637835"/>
                    <a:gd name="connsiteX13" fmla="*/ 7408334 w 7408334"/>
                    <a:gd name="connsiteY13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490134 w 7408334"/>
                    <a:gd name="connsiteY2" fmla="*/ 559108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44466"/>
                    <a:gd name="connsiteX1" fmla="*/ 1075268 w 7408334"/>
                    <a:gd name="connsiteY1" fmla="*/ 558385 h 644466"/>
                    <a:gd name="connsiteX2" fmla="*/ 1490134 w 7408334"/>
                    <a:gd name="connsiteY2" fmla="*/ 559108 h 644466"/>
                    <a:gd name="connsiteX3" fmla="*/ 1909234 w 7408334"/>
                    <a:gd name="connsiteY3" fmla="*/ 473819 h 644466"/>
                    <a:gd name="connsiteX4" fmla="*/ 2404534 w 7408334"/>
                    <a:gd name="connsiteY4" fmla="*/ 151364 h 644466"/>
                    <a:gd name="connsiteX5" fmla="*/ 2912534 w 7408334"/>
                    <a:gd name="connsiteY5" fmla="*/ 24985 h 644466"/>
                    <a:gd name="connsiteX6" fmla="*/ 3230034 w 7408334"/>
                    <a:gd name="connsiteY6" fmla="*/ 1452 h 644466"/>
                    <a:gd name="connsiteX7" fmla="*/ 3623734 w 7408334"/>
                    <a:gd name="connsiteY7" fmla="*/ 24985 h 644466"/>
                    <a:gd name="connsiteX8" fmla="*/ 4093634 w 7408334"/>
                    <a:gd name="connsiteY8" fmla="*/ 113704 h 644466"/>
                    <a:gd name="connsiteX9" fmla="*/ 4893734 w 7408334"/>
                    <a:gd name="connsiteY9" fmla="*/ 316363 h 644466"/>
                    <a:gd name="connsiteX10" fmla="*/ 6087534 w 7408334"/>
                    <a:gd name="connsiteY10" fmla="*/ 578790 h 644466"/>
                    <a:gd name="connsiteX11" fmla="*/ 6938434 w 7408334"/>
                    <a:gd name="connsiteY11" fmla="*/ 637835 h 644466"/>
                    <a:gd name="connsiteX12" fmla="*/ 7408334 w 7408334"/>
                    <a:gd name="connsiteY12" fmla="*/ 618575 h 64446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6336"/>
                    <a:gd name="connsiteX1" fmla="*/ 1075268 w 7408334"/>
                    <a:gd name="connsiteY1" fmla="*/ 558385 h 666336"/>
                    <a:gd name="connsiteX2" fmla="*/ 1490134 w 7408334"/>
                    <a:gd name="connsiteY2" fmla="*/ 559108 h 666336"/>
                    <a:gd name="connsiteX3" fmla="*/ 1909234 w 7408334"/>
                    <a:gd name="connsiteY3" fmla="*/ 473819 h 666336"/>
                    <a:gd name="connsiteX4" fmla="*/ 2404534 w 7408334"/>
                    <a:gd name="connsiteY4" fmla="*/ 151364 h 666336"/>
                    <a:gd name="connsiteX5" fmla="*/ 2912534 w 7408334"/>
                    <a:gd name="connsiteY5" fmla="*/ 24985 h 666336"/>
                    <a:gd name="connsiteX6" fmla="*/ 3230034 w 7408334"/>
                    <a:gd name="connsiteY6" fmla="*/ 1452 h 666336"/>
                    <a:gd name="connsiteX7" fmla="*/ 3623734 w 7408334"/>
                    <a:gd name="connsiteY7" fmla="*/ 24985 h 666336"/>
                    <a:gd name="connsiteX8" fmla="*/ 4093634 w 7408334"/>
                    <a:gd name="connsiteY8" fmla="*/ 113704 h 666336"/>
                    <a:gd name="connsiteX9" fmla="*/ 4893734 w 7408334"/>
                    <a:gd name="connsiteY9" fmla="*/ 316363 h 666336"/>
                    <a:gd name="connsiteX10" fmla="*/ 6087534 w 7408334"/>
                    <a:gd name="connsiteY10" fmla="*/ 578790 h 666336"/>
                    <a:gd name="connsiteX11" fmla="*/ 6587067 w 7408334"/>
                    <a:gd name="connsiteY11" fmla="*/ 659705 h 666336"/>
                    <a:gd name="connsiteX12" fmla="*/ 7408334 w 7408334"/>
                    <a:gd name="connsiteY12" fmla="*/ 618575 h 666336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9092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8076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408334" h="679629">
                      <a:moveTo>
                        <a:pt x="0" y="558385"/>
                      </a:moveTo>
                      <a:lnTo>
                        <a:pt x="1075268" y="558385"/>
                      </a:lnTo>
                      <a:cubicBezTo>
                        <a:pt x="1376540" y="544291"/>
                        <a:pt x="1586090" y="541656"/>
                        <a:pt x="1807634" y="473819"/>
                      </a:cubicBezTo>
                      <a:cubicBezTo>
                        <a:pt x="1960034" y="405862"/>
                        <a:pt x="2220384" y="226170"/>
                        <a:pt x="2404534" y="151364"/>
                      </a:cubicBezTo>
                      <a:cubicBezTo>
                        <a:pt x="2588684" y="76558"/>
                        <a:pt x="2774951" y="49970"/>
                        <a:pt x="2912534" y="24985"/>
                      </a:cubicBezTo>
                      <a:cubicBezTo>
                        <a:pt x="3050117" y="0"/>
                        <a:pt x="3111501" y="1452"/>
                        <a:pt x="3230034" y="1452"/>
                      </a:cubicBezTo>
                      <a:cubicBezTo>
                        <a:pt x="3348567" y="1452"/>
                        <a:pt x="3479801" y="6276"/>
                        <a:pt x="3623734" y="24985"/>
                      </a:cubicBezTo>
                      <a:cubicBezTo>
                        <a:pt x="3767667" y="43694"/>
                        <a:pt x="3881967" y="65141"/>
                        <a:pt x="4093634" y="113704"/>
                      </a:cubicBezTo>
                      <a:cubicBezTo>
                        <a:pt x="4305301" y="162267"/>
                        <a:pt x="4561417" y="238849"/>
                        <a:pt x="4893734" y="316363"/>
                      </a:cubicBezTo>
                      <a:cubicBezTo>
                        <a:pt x="5226051" y="393877"/>
                        <a:pt x="5805312" y="521566"/>
                        <a:pt x="6087534" y="578790"/>
                      </a:cubicBezTo>
                      <a:cubicBezTo>
                        <a:pt x="6369756" y="636014"/>
                        <a:pt x="6366934" y="644327"/>
                        <a:pt x="6587067" y="659705"/>
                      </a:cubicBezTo>
                      <a:cubicBezTo>
                        <a:pt x="6807200" y="675083"/>
                        <a:pt x="7237237" y="679629"/>
                        <a:pt x="7408334" y="67106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8" name="Forme libre 77"/>
                <p:cNvSpPr/>
                <p:nvPr/>
              </p:nvSpPr>
              <p:spPr>
                <a:xfrm>
                  <a:off x="685803" y="2540000"/>
                  <a:ext cx="7442194" cy="344751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192866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2750 h 941917"/>
                    <a:gd name="connsiteX1" fmla="*/ 1790700 w 7433733"/>
                    <a:gd name="connsiteY1" fmla="*/ 412750 h 941917"/>
                    <a:gd name="connsiteX2" fmla="*/ 2362199 w 7433733"/>
                    <a:gd name="connsiteY2" fmla="*/ 260350 h 941917"/>
                    <a:gd name="connsiteX3" fmla="*/ 2937933 w 7433733"/>
                    <a:gd name="connsiteY3" fmla="*/ 31750 h 941917"/>
                    <a:gd name="connsiteX4" fmla="*/ 3649133 w 7433733"/>
                    <a:gd name="connsiteY4" fmla="*/ 31750 h 941917"/>
                    <a:gd name="connsiteX5" fmla="*/ 4360333 w 7433733"/>
                    <a:gd name="connsiteY5" fmla="*/ 222250 h 941917"/>
                    <a:gd name="connsiteX6" fmla="*/ 5295900 w 7433733"/>
                    <a:gd name="connsiteY6" fmla="*/ 569384 h 941917"/>
                    <a:gd name="connsiteX7" fmla="*/ 5918200 w 7433733"/>
                    <a:gd name="connsiteY7" fmla="*/ 806450 h 941917"/>
                    <a:gd name="connsiteX8" fmla="*/ 6413500 w 7433733"/>
                    <a:gd name="connsiteY8" fmla="*/ 916517 h 941917"/>
                    <a:gd name="connsiteX9" fmla="*/ 6963833 w 7433733"/>
                    <a:gd name="connsiteY9" fmla="*/ 941917 h 941917"/>
                    <a:gd name="connsiteX10" fmla="*/ 7433733 w 7433733"/>
                    <a:gd name="connsiteY10" fmla="*/ 929217 h 941917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711655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8461 w 7442194"/>
                    <a:gd name="connsiteY0" fmla="*/ 455083 h 984250"/>
                    <a:gd name="connsiteX1" fmla="*/ 0 w 7442194"/>
                    <a:gd name="connsiteY1" fmla="*/ 851558 h 984250"/>
                    <a:gd name="connsiteX2" fmla="*/ 1919811 w 7442194"/>
                    <a:gd name="connsiteY2" fmla="*/ 711655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1693334 w 7442194"/>
                    <a:gd name="connsiteY2" fmla="*/ 878100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521878 w 7442194"/>
                    <a:gd name="connsiteY1" fmla="*/ 870907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42194" h="984250">
                      <a:moveTo>
                        <a:pt x="0" y="851558"/>
                      </a:moveTo>
                      <a:lnTo>
                        <a:pt x="1521878" y="870907"/>
                      </a:lnTo>
                      <a:cubicBezTo>
                        <a:pt x="1916988" y="779428"/>
                        <a:pt x="2199563" y="408945"/>
                        <a:pt x="2370660" y="302683"/>
                      </a:cubicBezTo>
                      <a:cubicBezTo>
                        <a:pt x="2566099" y="166193"/>
                        <a:pt x="2833505" y="99484"/>
                        <a:pt x="2946394" y="74084"/>
                      </a:cubicBezTo>
                      <a:cubicBezTo>
                        <a:pt x="3198983" y="32036"/>
                        <a:pt x="3217327" y="0"/>
                        <a:pt x="3657594" y="74083"/>
                      </a:cubicBezTo>
                      <a:cubicBezTo>
                        <a:pt x="3894661" y="105833"/>
                        <a:pt x="4094333" y="174977"/>
                        <a:pt x="4368794" y="264583"/>
                      </a:cubicBezTo>
                      <a:cubicBezTo>
                        <a:pt x="4643255" y="354189"/>
                        <a:pt x="5304361" y="611717"/>
                        <a:pt x="5304361" y="611717"/>
                      </a:cubicBezTo>
                      <a:cubicBezTo>
                        <a:pt x="5532961" y="713317"/>
                        <a:pt x="5740394" y="790928"/>
                        <a:pt x="5926661" y="848783"/>
                      </a:cubicBezTo>
                      <a:cubicBezTo>
                        <a:pt x="6112928" y="906639"/>
                        <a:pt x="6247689" y="936272"/>
                        <a:pt x="6421961" y="958850"/>
                      </a:cubicBezTo>
                      <a:cubicBezTo>
                        <a:pt x="6596233" y="981428"/>
                        <a:pt x="6779677" y="973667"/>
                        <a:pt x="6972294" y="984250"/>
                      </a:cubicBezTo>
                      <a:lnTo>
                        <a:pt x="7442194" y="971550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9" name="Forme libre 78"/>
                <p:cNvSpPr/>
                <p:nvPr/>
              </p:nvSpPr>
              <p:spPr>
                <a:xfrm>
                  <a:off x="694269" y="2324099"/>
                  <a:ext cx="7425255" cy="297263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853623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063599">
                      <a:moveTo>
                        <a:pt x="0" y="853623"/>
                      </a:moveTo>
                      <a:cubicBezTo>
                        <a:pt x="64913" y="852121"/>
                        <a:pt x="1359892" y="901546"/>
                        <a:pt x="1500311" y="879553"/>
                      </a:cubicBezTo>
                      <a:cubicBezTo>
                        <a:pt x="1886254" y="853923"/>
                        <a:pt x="2267420" y="410488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0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695328" y="1790700"/>
                  <a:ext cx="7415742" cy="10395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1" name="Forme libre 80"/>
                <p:cNvSpPr/>
                <p:nvPr/>
              </p:nvSpPr>
              <p:spPr>
                <a:xfrm>
                  <a:off x="694263" y="2130320"/>
                  <a:ext cx="7425255" cy="24051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2" name="Forme libre 81"/>
                <p:cNvSpPr/>
                <p:nvPr/>
              </p:nvSpPr>
              <p:spPr>
                <a:xfrm>
                  <a:off x="681572" y="1955800"/>
                  <a:ext cx="7425255" cy="12293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76" name="Line 163"/>
              <p:cNvSpPr>
                <a:spLocks noChangeShapeType="1"/>
              </p:cNvSpPr>
              <p:nvPr/>
            </p:nvSpPr>
            <p:spPr bwMode="auto">
              <a:xfrm flipV="1">
                <a:off x="708028" y="3263899"/>
                <a:ext cx="1772672" cy="23095"/>
              </a:xfrm>
              <a:prstGeom prst="line">
                <a:avLst/>
              </a:prstGeom>
              <a:ln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70" name="Flèche droite rayée 69"/>
          <p:cNvSpPr/>
          <p:nvPr/>
        </p:nvSpPr>
        <p:spPr>
          <a:xfrm rot="16200000">
            <a:off x="3267075" y="2289175"/>
            <a:ext cx="1358900" cy="514350"/>
          </a:xfrm>
          <a:prstGeom prst="stripedRightArrow">
            <a:avLst>
              <a:gd name="adj1" fmla="val 63721"/>
              <a:gd name="adj2" fmla="val 68147"/>
            </a:avLst>
          </a:prstGeom>
          <a:gradFill>
            <a:gsLst>
              <a:gs pos="67000">
                <a:schemeClr val="accent2">
                  <a:lumMod val="60000"/>
                  <a:lumOff val="40000"/>
                  <a:alpha val="84000"/>
                </a:schemeClr>
              </a:gs>
              <a:gs pos="12000">
                <a:schemeClr val="accent2">
                  <a:alpha val="84000"/>
                </a:schemeClr>
              </a:gs>
            </a:gsLst>
            <a:lin ang="207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Flèche droite rayée 66"/>
          <p:cNvSpPr/>
          <p:nvPr/>
        </p:nvSpPr>
        <p:spPr>
          <a:xfrm rot="16200000">
            <a:off x="2141075" y="2725275"/>
            <a:ext cx="1070900" cy="514350"/>
          </a:xfrm>
          <a:prstGeom prst="stripedRightArrow">
            <a:avLst>
              <a:gd name="adj1" fmla="val 63721"/>
              <a:gd name="adj2" fmla="val 68147"/>
            </a:avLst>
          </a:prstGeom>
          <a:gradFill flip="none" rotWithShape="1">
            <a:gsLst>
              <a:gs pos="67000">
                <a:schemeClr val="accent2">
                  <a:lumMod val="60000"/>
                  <a:lumOff val="40000"/>
                  <a:alpha val="84000"/>
                </a:schemeClr>
              </a:gs>
              <a:gs pos="12000">
                <a:schemeClr val="accent2">
                  <a:alpha val="8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lèche droite rayée 71"/>
          <p:cNvSpPr/>
          <p:nvPr/>
        </p:nvSpPr>
        <p:spPr>
          <a:xfrm rot="16200000">
            <a:off x="5619875" y="2775075"/>
            <a:ext cx="818900" cy="514350"/>
          </a:xfrm>
          <a:prstGeom prst="stripedRightArrow">
            <a:avLst>
              <a:gd name="adj1" fmla="val 63721"/>
              <a:gd name="adj2" fmla="val 68147"/>
            </a:avLst>
          </a:prstGeom>
          <a:gradFill>
            <a:gsLst>
              <a:gs pos="67000">
                <a:schemeClr val="accent2">
                  <a:lumMod val="60000"/>
                  <a:lumOff val="40000"/>
                  <a:alpha val="84000"/>
                </a:schemeClr>
              </a:gs>
              <a:gs pos="12000">
                <a:schemeClr val="accent2">
                  <a:alpha val="84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Flèche droite rayée 73"/>
          <p:cNvSpPr/>
          <p:nvPr/>
        </p:nvSpPr>
        <p:spPr>
          <a:xfrm rot="5400000" flipV="1">
            <a:off x="3292475" y="4575175"/>
            <a:ext cx="1358900" cy="514350"/>
          </a:xfrm>
          <a:prstGeom prst="stripedRightArrow">
            <a:avLst>
              <a:gd name="adj1" fmla="val 63721"/>
              <a:gd name="adj2" fmla="val 68147"/>
            </a:avLst>
          </a:prstGeom>
          <a:gradFill>
            <a:gsLst>
              <a:gs pos="67000">
                <a:schemeClr val="accent2">
                  <a:lumMod val="60000"/>
                  <a:lumOff val="40000"/>
                  <a:alpha val="84000"/>
                </a:schemeClr>
              </a:gs>
              <a:gs pos="12000">
                <a:schemeClr val="accent2">
                  <a:alpha val="84000"/>
                </a:schemeClr>
              </a:gs>
            </a:gsLst>
            <a:lin ang="207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Flèche droite rayée 74"/>
          <p:cNvSpPr/>
          <p:nvPr/>
        </p:nvSpPr>
        <p:spPr>
          <a:xfrm rot="5400000" flipV="1">
            <a:off x="2166475" y="4160375"/>
            <a:ext cx="1070900" cy="514350"/>
          </a:xfrm>
          <a:prstGeom prst="stripedRightArrow">
            <a:avLst>
              <a:gd name="adj1" fmla="val 63721"/>
              <a:gd name="adj2" fmla="val 68147"/>
            </a:avLst>
          </a:prstGeom>
          <a:gradFill flip="none" rotWithShape="1">
            <a:gsLst>
              <a:gs pos="67000">
                <a:schemeClr val="accent2">
                  <a:lumMod val="60000"/>
                  <a:lumOff val="40000"/>
                  <a:alpha val="84000"/>
                </a:schemeClr>
              </a:gs>
              <a:gs pos="12000">
                <a:schemeClr val="accent2">
                  <a:alpha val="8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Flèche droite rayée 83"/>
          <p:cNvSpPr/>
          <p:nvPr/>
        </p:nvSpPr>
        <p:spPr>
          <a:xfrm rot="5400000" flipV="1">
            <a:off x="5657975" y="4019675"/>
            <a:ext cx="818900" cy="514350"/>
          </a:xfrm>
          <a:prstGeom prst="stripedRightArrow">
            <a:avLst>
              <a:gd name="adj1" fmla="val 63721"/>
              <a:gd name="adj2" fmla="val 68147"/>
            </a:avLst>
          </a:prstGeom>
          <a:gradFill>
            <a:gsLst>
              <a:gs pos="67000">
                <a:schemeClr val="accent2">
                  <a:lumMod val="60000"/>
                  <a:lumOff val="40000"/>
                  <a:alpha val="84000"/>
                </a:schemeClr>
              </a:gs>
              <a:gs pos="12000">
                <a:schemeClr val="accent2">
                  <a:alpha val="84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r 63"/>
          <p:cNvGrpSpPr/>
          <p:nvPr/>
        </p:nvGrpSpPr>
        <p:grpSpPr>
          <a:xfrm rot="60000">
            <a:off x="2555876" y="2786062"/>
            <a:ext cx="4387850" cy="1793875"/>
            <a:chOff x="2797442" y="2721880"/>
            <a:chExt cx="4387850" cy="1793875"/>
          </a:xfrm>
          <a:effectLst/>
        </p:grpSpPr>
        <p:sp>
          <p:nvSpPr>
            <p:cNvPr id="65" name="Freeform 2"/>
            <p:cNvSpPr>
              <a:spLocks noChangeAspect="1"/>
            </p:cNvSpPr>
            <p:nvPr/>
          </p:nvSpPr>
          <p:spPr bwMode="auto">
            <a:xfrm rot="20580000">
              <a:off x="2797442" y="2721880"/>
              <a:ext cx="4381500" cy="1527175"/>
            </a:xfrm>
            <a:custGeom>
              <a:avLst/>
              <a:gdLst>
                <a:gd name="T0" fmla="*/ 2147483647 w 2909"/>
                <a:gd name="T1" fmla="*/ 2147483647 h 1004"/>
                <a:gd name="T2" fmla="*/ 2147483647 w 2909"/>
                <a:gd name="T3" fmla="*/ 2147483647 h 1004"/>
                <a:gd name="T4" fmla="*/ 2147483647 w 2909"/>
                <a:gd name="T5" fmla="*/ 2147483647 h 1004"/>
                <a:gd name="T6" fmla="*/ 2147483647 w 2909"/>
                <a:gd name="T7" fmla="*/ 2147483647 h 1004"/>
                <a:gd name="T8" fmla="*/ 2147483647 w 2909"/>
                <a:gd name="T9" fmla="*/ 2147483647 h 1004"/>
                <a:gd name="T10" fmla="*/ 2147483647 w 2909"/>
                <a:gd name="T11" fmla="*/ 2147483647 h 1004"/>
                <a:gd name="T12" fmla="*/ 2147483647 w 2909"/>
                <a:gd name="T13" fmla="*/ 2147483647 h 1004"/>
                <a:gd name="T14" fmla="*/ 2147483647 w 2909"/>
                <a:gd name="T15" fmla="*/ 2147483647 h 1004"/>
                <a:gd name="T16" fmla="*/ 2147483647 w 2909"/>
                <a:gd name="T17" fmla="*/ 2147483647 h 1004"/>
                <a:gd name="T18" fmla="*/ 2147483647 w 2909"/>
                <a:gd name="T19" fmla="*/ 2147483647 h 1004"/>
                <a:gd name="T20" fmla="*/ 2147483647 w 2909"/>
                <a:gd name="T21" fmla="*/ 2147483647 h 10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9"/>
                <a:gd name="T34" fmla="*/ 0 h 1004"/>
                <a:gd name="T35" fmla="*/ 2909 w 2909"/>
                <a:gd name="T36" fmla="*/ 1004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60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0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602 h 1021"/>
                <a:gd name="connsiteX1" fmla="*/ 188 w 2909"/>
                <a:gd name="connsiteY1" fmla="*/ 429 h 1021"/>
                <a:gd name="connsiteX2" fmla="*/ 6 w 2909"/>
                <a:gd name="connsiteY2" fmla="*/ 211 h 1021"/>
                <a:gd name="connsiteX3" fmla="*/ 152 w 2909"/>
                <a:gd name="connsiteY3" fmla="*/ 44 h 1021"/>
                <a:gd name="connsiteX4" fmla="*/ 488 w 2909"/>
                <a:gd name="connsiteY4" fmla="*/ 48 h 1021"/>
                <a:gd name="connsiteX5" fmla="*/ 833 w 2909"/>
                <a:gd name="connsiteY5" fmla="*/ 77 h 1021"/>
                <a:gd name="connsiteX6" fmla="*/ 1160 w 2909"/>
                <a:gd name="connsiteY6" fmla="*/ 220 h 1021"/>
                <a:gd name="connsiteX7" fmla="*/ 1715 w 2909"/>
                <a:gd name="connsiteY7" fmla="*/ 448 h 1021"/>
                <a:gd name="connsiteX8" fmla="*/ 2251 w 2909"/>
                <a:gd name="connsiteY8" fmla="*/ 711 h 1021"/>
                <a:gd name="connsiteX9" fmla="*/ 2662 w 2909"/>
                <a:gd name="connsiteY9" fmla="*/ 1003 h 1021"/>
                <a:gd name="connsiteX10" fmla="*/ 770 w 2909"/>
                <a:gd name="connsiteY10" fmla="*/ 602 h 1021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86 w 2906"/>
                <a:gd name="connsiteY0" fmla="*/ 588 h 1004"/>
                <a:gd name="connsiteX1" fmla="*/ 188 w 2906"/>
                <a:gd name="connsiteY1" fmla="*/ 412 h 1004"/>
                <a:gd name="connsiteX2" fmla="*/ 6 w 2906"/>
                <a:gd name="connsiteY2" fmla="*/ 194 h 1004"/>
                <a:gd name="connsiteX3" fmla="*/ 152 w 2906"/>
                <a:gd name="connsiteY3" fmla="*/ 27 h 1004"/>
                <a:gd name="connsiteX4" fmla="*/ 488 w 2906"/>
                <a:gd name="connsiteY4" fmla="*/ 31 h 1004"/>
                <a:gd name="connsiteX5" fmla="*/ 833 w 2906"/>
                <a:gd name="connsiteY5" fmla="*/ 108 h 1004"/>
                <a:gd name="connsiteX6" fmla="*/ 1160 w 2906"/>
                <a:gd name="connsiteY6" fmla="*/ 203 h 1004"/>
                <a:gd name="connsiteX7" fmla="*/ 1715 w 2906"/>
                <a:gd name="connsiteY7" fmla="*/ 431 h 1004"/>
                <a:gd name="connsiteX8" fmla="*/ 2251 w 2906"/>
                <a:gd name="connsiteY8" fmla="*/ 694 h 1004"/>
                <a:gd name="connsiteX9" fmla="*/ 2662 w 2906"/>
                <a:gd name="connsiteY9" fmla="*/ 986 h 1004"/>
                <a:gd name="connsiteX10" fmla="*/ 786 w 2906"/>
                <a:gd name="connsiteY10" fmla="*/ 588 h 1004"/>
                <a:gd name="connsiteX0" fmla="*/ 786 w 2984"/>
                <a:gd name="connsiteY0" fmla="*/ 588 h 1049"/>
                <a:gd name="connsiteX1" fmla="*/ 188 w 2984"/>
                <a:gd name="connsiteY1" fmla="*/ 412 h 1049"/>
                <a:gd name="connsiteX2" fmla="*/ 6 w 2984"/>
                <a:gd name="connsiteY2" fmla="*/ 194 h 1049"/>
                <a:gd name="connsiteX3" fmla="*/ 152 w 2984"/>
                <a:gd name="connsiteY3" fmla="*/ 27 h 1049"/>
                <a:gd name="connsiteX4" fmla="*/ 488 w 2984"/>
                <a:gd name="connsiteY4" fmla="*/ 31 h 1049"/>
                <a:gd name="connsiteX5" fmla="*/ 833 w 2984"/>
                <a:gd name="connsiteY5" fmla="*/ 108 h 1049"/>
                <a:gd name="connsiteX6" fmla="*/ 1160 w 2984"/>
                <a:gd name="connsiteY6" fmla="*/ 203 h 1049"/>
                <a:gd name="connsiteX7" fmla="*/ 1715 w 2984"/>
                <a:gd name="connsiteY7" fmla="*/ 431 h 1049"/>
                <a:gd name="connsiteX8" fmla="*/ 2251 w 2984"/>
                <a:gd name="connsiteY8" fmla="*/ 694 h 1049"/>
                <a:gd name="connsiteX9" fmla="*/ 2720 w 2984"/>
                <a:gd name="connsiteY9" fmla="*/ 964 h 1049"/>
                <a:gd name="connsiteX10" fmla="*/ 2662 w 2984"/>
                <a:gd name="connsiteY10" fmla="*/ 986 h 1049"/>
                <a:gd name="connsiteX11" fmla="*/ 786 w 2984"/>
                <a:gd name="connsiteY11" fmla="*/ 588 h 1049"/>
                <a:gd name="connsiteX0" fmla="*/ 786 w 2984"/>
                <a:gd name="connsiteY0" fmla="*/ 588 h 1049"/>
                <a:gd name="connsiteX1" fmla="*/ 384 w 2984"/>
                <a:gd name="connsiteY1" fmla="*/ 487 h 1049"/>
                <a:gd name="connsiteX2" fmla="*/ 188 w 2984"/>
                <a:gd name="connsiteY2" fmla="*/ 412 h 1049"/>
                <a:gd name="connsiteX3" fmla="*/ 6 w 2984"/>
                <a:gd name="connsiteY3" fmla="*/ 194 h 1049"/>
                <a:gd name="connsiteX4" fmla="*/ 152 w 2984"/>
                <a:gd name="connsiteY4" fmla="*/ 27 h 1049"/>
                <a:gd name="connsiteX5" fmla="*/ 488 w 2984"/>
                <a:gd name="connsiteY5" fmla="*/ 31 h 1049"/>
                <a:gd name="connsiteX6" fmla="*/ 833 w 2984"/>
                <a:gd name="connsiteY6" fmla="*/ 108 h 1049"/>
                <a:gd name="connsiteX7" fmla="*/ 1160 w 2984"/>
                <a:gd name="connsiteY7" fmla="*/ 203 h 1049"/>
                <a:gd name="connsiteX8" fmla="*/ 1715 w 2984"/>
                <a:gd name="connsiteY8" fmla="*/ 431 h 1049"/>
                <a:gd name="connsiteX9" fmla="*/ 2251 w 2984"/>
                <a:gd name="connsiteY9" fmla="*/ 694 h 1049"/>
                <a:gd name="connsiteX10" fmla="*/ 2720 w 2984"/>
                <a:gd name="connsiteY10" fmla="*/ 964 h 1049"/>
                <a:gd name="connsiteX11" fmla="*/ 2662 w 2984"/>
                <a:gd name="connsiteY11" fmla="*/ 986 h 1049"/>
                <a:gd name="connsiteX12" fmla="*/ 786 w 2984"/>
                <a:gd name="connsiteY12" fmla="*/ 588 h 1049"/>
                <a:gd name="connsiteX0" fmla="*/ 786 w 2938"/>
                <a:gd name="connsiteY0" fmla="*/ 588 h 1039"/>
                <a:gd name="connsiteX1" fmla="*/ 384 w 2938"/>
                <a:gd name="connsiteY1" fmla="*/ 487 h 1039"/>
                <a:gd name="connsiteX2" fmla="*/ 188 w 2938"/>
                <a:gd name="connsiteY2" fmla="*/ 412 h 1039"/>
                <a:gd name="connsiteX3" fmla="*/ 6 w 2938"/>
                <a:gd name="connsiteY3" fmla="*/ 194 h 1039"/>
                <a:gd name="connsiteX4" fmla="*/ 152 w 2938"/>
                <a:gd name="connsiteY4" fmla="*/ 27 h 1039"/>
                <a:gd name="connsiteX5" fmla="*/ 488 w 2938"/>
                <a:gd name="connsiteY5" fmla="*/ 31 h 1039"/>
                <a:gd name="connsiteX6" fmla="*/ 833 w 2938"/>
                <a:gd name="connsiteY6" fmla="*/ 108 h 1039"/>
                <a:gd name="connsiteX7" fmla="*/ 1160 w 2938"/>
                <a:gd name="connsiteY7" fmla="*/ 203 h 1039"/>
                <a:gd name="connsiteX8" fmla="*/ 1715 w 2938"/>
                <a:gd name="connsiteY8" fmla="*/ 431 h 1039"/>
                <a:gd name="connsiteX9" fmla="*/ 2251 w 2938"/>
                <a:gd name="connsiteY9" fmla="*/ 694 h 1039"/>
                <a:gd name="connsiteX10" fmla="*/ 2720 w 2938"/>
                <a:gd name="connsiteY10" fmla="*/ 964 h 1039"/>
                <a:gd name="connsiteX11" fmla="*/ 2662 w 2938"/>
                <a:gd name="connsiteY11" fmla="*/ 986 h 1039"/>
                <a:gd name="connsiteX12" fmla="*/ 1066 w 2938"/>
                <a:gd name="connsiteY12" fmla="*/ 647 h 1039"/>
                <a:gd name="connsiteX13" fmla="*/ 786 w 2938"/>
                <a:gd name="connsiteY13" fmla="*/ 588 h 1039"/>
                <a:gd name="connsiteX0" fmla="*/ 786 w 2842"/>
                <a:gd name="connsiteY0" fmla="*/ 588 h 1019"/>
                <a:gd name="connsiteX1" fmla="*/ 384 w 2842"/>
                <a:gd name="connsiteY1" fmla="*/ 487 h 1019"/>
                <a:gd name="connsiteX2" fmla="*/ 188 w 2842"/>
                <a:gd name="connsiteY2" fmla="*/ 412 h 1019"/>
                <a:gd name="connsiteX3" fmla="*/ 6 w 2842"/>
                <a:gd name="connsiteY3" fmla="*/ 194 h 1019"/>
                <a:gd name="connsiteX4" fmla="*/ 152 w 2842"/>
                <a:gd name="connsiteY4" fmla="*/ 27 h 1019"/>
                <a:gd name="connsiteX5" fmla="*/ 488 w 2842"/>
                <a:gd name="connsiteY5" fmla="*/ 31 h 1019"/>
                <a:gd name="connsiteX6" fmla="*/ 833 w 2842"/>
                <a:gd name="connsiteY6" fmla="*/ 108 h 1019"/>
                <a:gd name="connsiteX7" fmla="*/ 1160 w 2842"/>
                <a:gd name="connsiteY7" fmla="*/ 203 h 1019"/>
                <a:gd name="connsiteX8" fmla="*/ 1715 w 2842"/>
                <a:gd name="connsiteY8" fmla="*/ 431 h 1019"/>
                <a:gd name="connsiteX9" fmla="*/ 2251 w 2842"/>
                <a:gd name="connsiteY9" fmla="*/ 694 h 1019"/>
                <a:gd name="connsiteX10" fmla="*/ 2720 w 2842"/>
                <a:gd name="connsiteY10" fmla="*/ 964 h 1019"/>
                <a:gd name="connsiteX11" fmla="*/ 2662 w 2842"/>
                <a:gd name="connsiteY11" fmla="*/ 986 h 1019"/>
                <a:gd name="connsiteX12" fmla="*/ 1642 w 2842"/>
                <a:gd name="connsiteY12" fmla="*/ 764 h 1019"/>
                <a:gd name="connsiteX13" fmla="*/ 1066 w 2842"/>
                <a:gd name="connsiteY13" fmla="*/ 647 h 1019"/>
                <a:gd name="connsiteX14" fmla="*/ 786 w 2842"/>
                <a:gd name="connsiteY14" fmla="*/ 588 h 1019"/>
                <a:gd name="connsiteX0" fmla="*/ 786 w 2788"/>
                <a:gd name="connsiteY0" fmla="*/ 588 h 1013"/>
                <a:gd name="connsiteX1" fmla="*/ 384 w 2788"/>
                <a:gd name="connsiteY1" fmla="*/ 487 h 1013"/>
                <a:gd name="connsiteX2" fmla="*/ 188 w 2788"/>
                <a:gd name="connsiteY2" fmla="*/ 412 h 1013"/>
                <a:gd name="connsiteX3" fmla="*/ 6 w 2788"/>
                <a:gd name="connsiteY3" fmla="*/ 194 h 1013"/>
                <a:gd name="connsiteX4" fmla="*/ 152 w 2788"/>
                <a:gd name="connsiteY4" fmla="*/ 27 h 1013"/>
                <a:gd name="connsiteX5" fmla="*/ 488 w 2788"/>
                <a:gd name="connsiteY5" fmla="*/ 31 h 1013"/>
                <a:gd name="connsiteX6" fmla="*/ 833 w 2788"/>
                <a:gd name="connsiteY6" fmla="*/ 108 h 1013"/>
                <a:gd name="connsiteX7" fmla="*/ 1160 w 2788"/>
                <a:gd name="connsiteY7" fmla="*/ 203 h 1013"/>
                <a:gd name="connsiteX8" fmla="*/ 1715 w 2788"/>
                <a:gd name="connsiteY8" fmla="*/ 431 h 1013"/>
                <a:gd name="connsiteX9" fmla="*/ 2251 w 2788"/>
                <a:gd name="connsiteY9" fmla="*/ 694 h 1013"/>
                <a:gd name="connsiteX10" fmla="*/ 2720 w 2788"/>
                <a:gd name="connsiteY10" fmla="*/ 964 h 1013"/>
                <a:gd name="connsiteX11" fmla="*/ 2662 w 2788"/>
                <a:gd name="connsiteY11" fmla="*/ 986 h 1013"/>
                <a:gd name="connsiteX12" fmla="*/ 2221 w 2788"/>
                <a:gd name="connsiteY12" fmla="*/ 889 h 1013"/>
                <a:gd name="connsiteX13" fmla="*/ 1642 w 2788"/>
                <a:gd name="connsiteY13" fmla="*/ 764 h 1013"/>
                <a:gd name="connsiteX14" fmla="*/ 1066 w 2788"/>
                <a:gd name="connsiteY14" fmla="*/ 647 h 1013"/>
                <a:gd name="connsiteX15" fmla="*/ 786 w 2788"/>
                <a:gd name="connsiteY15" fmla="*/ 588 h 1013"/>
                <a:gd name="connsiteX0" fmla="*/ 793 w 2795"/>
                <a:gd name="connsiteY0" fmla="*/ 588 h 1013"/>
                <a:gd name="connsiteX1" fmla="*/ 391 w 2795"/>
                <a:gd name="connsiteY1" fmla="*/ 487 h 1013"/>
                <a:gd name="connsiteX2" fmla="*/ 83 w 2795"/>
                <a:gd name="connsiteY2" fmla="*/ 322 h 1013"/>
                <a:gd name="connsiteX3" fmla="*/ 13 w 2795"/>
                <a:gd name="connsiteY3" fmla="*/ 194 h 1013"/>
                <a:gd name="connsiteX4" fmla="*/ 159 w 2795"/>
                <a:gd name="connsiteY4" fmla="*/ 27 h 1013"/>
                <a:gd name="connsiteX5" fmla="*/ 495 w 2795"/>
                <a:gd name="connsiteY5" fmla="*/ 31 h 1013"/>
                <a:gd name="connsiteX6" fmla="*/ 840 w 2795"/>
                <a:gd name="connsiteY6" fmla="*/ 108 h 1013"/>
                <a:gd name="connsiteX7" fmla="*/ 1167 w 2795"/>
                <a:gd name="connsiteY7" fmla="*/ 203 h 1013"/>
                <a:gd name="connsiteX8" fmla="*/ 1722 w 2795"/>
                <a:gd name="connsiteY8" fmla="*/ 431 h 1013"/>
                <a:gd name="connsiteX9" fmla="*/ 2258 w 2795"/>
                <a:gd name="connsiteY9" fmla="*/ 694 h 1013"/>
                <a:gd name="connsiteX10" fmla="*/ 2727 w 2795"/>
                <a:gd name="connsiteY10" fmla="*/ 964 h 1013"/>
                <a:gd name="connsiteX11" fmla="*/ 2669 w 2795"/>
                <a:gd name="connsiteY11" fmla="*/ 986 h 1013"/>
                <a:gd name="connsiteX12" fmla="*/ 2228 w 2795"/>
                <a:gd name="connsiteY12" fmla="*/ 889 h 1013"/>
                <a:gd name="connsiteX13" fmla="*/ 1649 w 2795"/>
                <a:gd name="connsiteY13" fmla="*/ 764 h 1013"/>
                <a:gd name="connsiteX14" fmla="*/ 1073 w 2795"/>
                <a:gd name="connsiteY14" fmla="*/ 647 h 1013"/>
                <a:gd name="connsiteX15" fmla="*/ 793 w 2795"/>
                <a:gd name="connsiteY15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81 w 2793"/>
                <a:gd name="connsiteY2" fmla="*/ 322 h 1013"/>
                <a:gd name="connsiteX3" fmla="*/ 88 w 2793"/>
                <a:gd name="connsiteY3" fmla="*/ 365 h 1013"/>
                <a:gd name="connsiteX4" fmla="*/ 11 w 2793"/>
                <a:gd name="connsiteY4" fmla="*/ 194 h 1013"/>
                <a:gd name="connsiteX5" fmla="*/ 157 w 2793"/>
                <a:gd name="connsiteY5" fmla="*/ 27 h 1013"/>
                <a:gd name="connsiteX6" fmla="*/ 493 w 2793"/>
                <a:gd name="connsiteY6" fmla="*/ 31 h 1013"/>
                <a:gd name="connsiteX7" fmla="*/ 838 w 2793"/>
                <a:gd name="connsiteY7" fmla="*/ 108 h 1013"/>
                <a:gd name="connsiteX8" fmla="*/ 1165 w 2793"/>
                <a:gd name="connsiteY8" fmla="*/ 203 h 1013"/>
                <a:gd name="connsiteX9" fmla="*/ 1720 w 2793"/>
                <a:gd name="connsiteY9" fmla="*/ 431 h 1013"/>
                <a:gd name="connsiteX10" fmla="*/ 2256 w 2793"/>
                <a:gd name="connsiteY10" fmla="*/ 694 h 1013"/>
                <a:gd name="connsiteX11" fmla="*/ 2725 w 2793"/>
                <a:gd name="connsiteY11" fmla="*/ 964 h 1013"/>
                <a:gd name="connsiteX12" fmla="*/ 2667 w 2793"/>
                <a:gd name="connsiteY12" fmla="*/ 986 h 1013"/>
                <a:gd name="connsiteX13" fmla="*/ 2226 w 2793"/>
                <a:gd name="connsiteY13" fmla="*/ 889 h 1013"/>
                <a:gd name="connsiteX14" fmla="*/ 1647 w 2793"/>
                <a:gd name="connsiteY14" fmla="*/ 764 h 1013"/>
                <a:gd name="connsiteX15" fmla="*/ 1071 w 2793"/>
                <a:gd name="connsiteY15" fmla="*/ 647 h 1013"/>
                <a:gd name="connsiteX16" fmla="*/ 791 w 2793"/>
                <a:gd name="connsiteY16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91 w 2793"/>
                <a:gd name="connsiteY15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389 w 2793"/>
                <a:gd name="connsiteY2" fmla="*/ 508 h 1013"/>
                <a:gd name="connsiteX3" fmla="*/ 88 w 2793"/>
                <a:gd name="connsiteY3" fmla="*/ 365 h 1013"/>
                <a:gd name="connsiteX4" fmla="*/ 11 w 2793"/>
                <a:gd name="connsiteY4" fmla="*/ 194 h 1013"/>
                <a:gd name="connsiteX5" fmla="*/ 157 w 2793"/>
                <a:gd name="connsiteY5" fmla="*/ 27 h 1013"/>
                <a:gd name="connsiteX6" fmla="*/ 493 w 2793"/>
                <a:gd name="connsiteY6" fmla="*/ 31 h 1013"/>
                <a:gd name="connsiteX7" fmla="*/ 838 w 2793"/>
                <a:gd name="connsiteY7" fmla="*/ 108 h 1013"/>
                <a:gd name="connsiteX8" fmla="*/ 1165 w 2793"/>
                <a:gd name="connsiteY8" fmla="*/ 203 h 1013"/>
                <a:gd name="connsiteX9" fmla="*/ 1720 w 2793"/>
                <a:gd name="connsiteY9" fmla="*/ 431 h 1013"/>
                <a:gd name="connsiteX10" fmla="*/ 2256 w 2793"/>
                <a:gd name="connsiteY10" fmla="*/ 694 h 1013"/>
                <a:gd name="connsiteX11" fmla="*/ 2725 w 2793"/>
                <a:gd name="connsiteY11" fmla="*/ 964 h 1013"/>
                <a:gd name="connsiteX12" fmla="*/ 2667 w 2793"/>
                <a:gd name="connsiteY12" fmla="*/ 986 h 1013"/>
                <a:gd name="connsiteX13" fmla="*/ 2226 w 2793"/>
                <a:gd name="connsiteY13" fmla="*/ 889 h 1013"/>
                <a:gd name="connsiteX14" fmla="*/ 1647 w 2793"/>
                <a:gd name="connsiteY14" fmla="*/ 764 h 1013"/>
                <a:gd name="connsiteX15" fmla="*/ 1071 w 2793"/>
                <a:gd name="connsiteY15" fmla="*/ 647 h 1013"/>
                <a:gd name="connsiteX16" fmla="*/ 791 w 2793"/>
                <a:gd name="connsiteY16" fmla="*/ 588 h 1013"/>
                <a:gd name="connsiteX0" fmla="*/ 791 w 2793"/>
                <a:gd name="connsiteY0" fmla="*/ 58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91 w 2793"/>
                <a:gd name="connsiteY15" fmla="*/ 58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651 w 2793"/>
                <a:gd name="connsiteY14" fmla="*/ 801 h 1013"/>
                <a:gd name="connsiteX15" fmla="*/ 1092 w 2793"/>
                <a:gd name="connsiteY15" fmla="*/ 684 h 1013"/>
                <a:gd name="connsiteX16" fmla="*/ 787 w 2793"/>
                <a:gd name="connsiteY16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51 w 2793"/>
                <a:gd name="connsiteY13" fmla="*/ 801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06 w 2793"/>
                <a:gd name="connsiteY12" fmla="*/ 905 h 1013"/>
                <a:gd name="connsiteX13" fmla="*/ 1651 w 2793"/>
                <a:gd name="connsiteY13" fmla="*/ 801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808"/>
                <a:gd name="connsiteY0" fmla="*/ 608 h 1024"/>
                <a:gd name="connsiteX1" fmla="*/ 389 w 2808"/>
                <a:gd name="connsiteY1" fmla="*/ 508 h 1024"/>
                <a:gd name="connsiteX2" fmla="*/ 88 w 2808"/>
                <a:gd name="connsiteY2" fmla="*/ 365 h 1024"/>
                <a:gd name="connsiteX3" fmla="*/ 11 w 2808"/>
                <a:gd name="connsiteY3" fmla="*/ 194 h 1024"/>
                <a:gd name="connsiteX4" fmla="*/ 157 w 2808"/>
                <a:gd name="connsiteY4" fmla="*/ 27 h 1024"/>
                <a:gd name="connsiteX5" fmla="*/ 493 w 2808"/>
                <a:gd name="connsiteY5" fmla="*/ 31 h 1024"/>
                <a:gd name="connsiteX6" fmla="*/ 838 w 2808"/>
                <a:gd name="connsiteY6" fmla="*/ 108 h 1024"/>
                <a:gd name="connsiteX7" fmla="*/ 1165 w 2808"/>
                <a:gd name="connsiteY7" fmla="*/ 203 h 1024"/>
                <a:gd name="connsiteX8" fmla="*/ 1720 w 2808"/>
                <a:gd name="connsiteY8" fmla="*/ 431 h 1024"/>
                <a:gd name="connsiteX9" fmla="*/ 2256 w 2808"/>
                <a:gd name="connsiteY9" fmla="*/ 694 h 1024"/>
                <a:gd name="connsiteX10" fmla="*/ 2725 w 2808"/>
                <a:gd name="connsiteY10" fmla="*/ 964 h 1024"/>
                <a:gd name="connsiteX11" fmla="*/ 2722 w 2808"/>
                <a:gd name="connsiteY11" fmla="*/ 1014 h 1024"/>
                <a:gd name="connsiteX12" fmla="*/ 2206 w 2808"/>
                <a:gd name="connsiteY12" fmla="*/ 905 h 1024"/>
                <a:gd name="connsiteX13" fmla="*/ 1651 w 2808"/>
                <a:gd name="connsiteY13" fmla="*/ 801 h 1024"/>
                <a:gd name="connsiteX14" fmla="*/ 1092 w 2808"/>
                <a:gd name="connsiteY14" fmla="*/ 684 h 1024"/>
                <a:gd name="connsiteX15" fmla="*/ 787 w 2808"/>
                <a:gd name="connsiteY15" fmla="*/ 608 h 1024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51 w 2806"/>
                <a:gd name="connsiteY13" fmla="*/ 801 h 1017"/>
                <a:gd name="connsiteX14" fmla="*/ 1092 w 2806"/>
                <a:gd name="connsiteY14" fmla="*/ 684 h 1017"/>
                <a:gd name="connsiteX15" fmla="*/ 787 w 2806"/>
                <a:gd name="connsiteY15" fmla="*/ 608 h 1017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39 w 2806"/>
                <a:gd name="connsiteY13" fmla="*/ 839 h 1017"/>
                <a:gd name="connsiteX14" fmla="*/ 1092 w 2806"/>
                <a:gd name="connsiteY14" fmla="*/ 684 h 1017"/>
                <a:gd name="connsiteX15" fmla="*/ 787 w 2806"/>
                <a:gd name="connsiteY15" fmla="*/ 608 h 1017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39 w 2806"/>
                <a:gd name="connsiteY13" fmla="*/ 839 h 1017"/>
                <a:gd name="connsiteX14" fmla="*/ 1092 w 2806"/>
                <a:gd name="connsiteY14" fmla="*/ 684 h 1017"/>
                <a:gd name="connsiteX15" fmla="*/ 1114 w 2806"/>
                <a:gd name="connsiteY15" fmla="*/ 730 h 1017"/>
                <a:gd name="connsiteX16" fmla="*/ 787 w 2806"/>
                <a:gd name="connsiteY16" fmla="*/ 608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50 w 2806"/>
                <a:gd name="connsiteY15" fmla="*/ 742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1114 w 2806"/>
                <a:gd name="connsiteY0" fmla="*/ 730 h 1017"/>
                <a:gd name="connsiteX1" fmla="*/ 773 w 2806"/>
                <a:gd name="connsiteY1" fmla="*/ 654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13" fmla="*/ 378 w 2795"/>
                <a:gd name="connsiteY13" fmla="*/ 508 h 1017"/>
                <a:gd name="connsiteX14" fmla="*/ 135 w 2795"/>
                <a:gd name="connsiteY14" fmla="*/ 423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13" fmla="*/ 378 w 2795"/>
                <a:gd name="connsiteY13" fmla="*/ 508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0" fmla="*/ 0 w 2714"/>
                <a:gd name="connsiteY0" fmla="*/ 194 h 964"/>
                <a:gd name="connsiteX1" fmla="*/ 146 w 2714"/>
                <a:gd name="connsiteY1" fmla="*/ 27 h 964"/>
                <a:gd name="connsiteX2" fmla="*/ 482 w 2714"/>
                <a:gd name="connsiteY2" fmla="*/ 31 h 964"/>
                <a:gd name="connsiteX3" fmla="*/ 827 w 2714"/>
                <a:gd name="connsiteY3" fmla="*/ 108 h 964"/>
                <a:gd name="connsiteX4" fmla="*/ 1154 w 2714"/>
                <a:gd name="connsiteY4" fmla="*/ 203 h 964"/>
                <a:gd name="connsiteX5" fmla="*/ 1709 w 2714"/>
                <a:gd name="connsiteY5" fmla="*/ 431 h 964"/>
                <a:gd name="connsiteX6" fmla="*/ 2245 w 2714"/>
                <a:gd name="connsiteY6" fmla="*/ 694 h 964"/>
                <a:gd name="connsiteX7" fmla="*/ 2714 w 2714"/>
                <a:gd name="connsiteY7" fmla="*/ 964 h 964"/>
                <a:gd name="connsiteX0" fmla="*/ 0 w 2760"/>
                <a:gd name="connsiteY0" fmla="*/ 178 h 962"/>
                <a:gd name="connsiteX1" fmla="*/ 192 w 2760"/>
                <a:gd name="connsiteY1" fmla="*/ 25 h 962"/>
                <a:gd name="connsiteX2" fmla="*/ 528 w 2760"/>
                <a:gd name="connsiteY2" fmla="*/ 29 h 962"/>
                <a:gd name="connsiteX3" fmla="*/ 873 w 2760"/>
                <a:gd name="connsiteY3" fmla="*/ 106 h 962"/>
                <a:gd name="connsiteX4" fmla="*/ 1200 w 2760"/>
                <a:gd name="connsiteY4" fmla="*/ 201 h 962"/>
                <a:gd name="connsiteX5" fmla="*/ 1755 w 2760"/>
                <a:gd name="connsiteY5" fmla="*/ 429 h 962"/>
                <a:gd name="connsiteX6" fmla="*/ 2291 w 2760"/>
                <a:gd name="connsiteY6" fmla="*/ 692 h 962"/>
                <a:gd name="connsiteX7" fmla="*/ 2760 w 2760"/>
                <a:gd name="connsiteY7" fmla="*/ 962 h 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0" h="962">
                  <a:moveTo>
                    <a:pt x="0" y="178"/>
                  </a:moveTo>
                  <a:cubicBezTo>
                    <a:pt x="11" y="122"/>
                    <a:pt x="104" y="50"/>
                    <a:pt x="192" y="25"/>
                  </a:cubicBezTo>
                  <a:cubicBezTo>
                    <a:pt x="280" y="0"/>
                    <a:pt x="415" y="16"/>
                    <a:pt x="528" y="29"/>
                  </a:cubicBezTo>
                  <a:cubicBezTo>
                    <a:pt x="642" y="43"/>
                    <a:pt x="869" y="105"/>
                    <a:pt x="873" y="106"/>
                  </a:cubicBezTo>
                  <a:cubicBezTo>
                    <a:pt x="877" y="103"/>
                    <a:pt x="1053" y="147"/>
                    <a:pt x="1200" y="201"/>
                  </a:cubicBezTo>
                  <a:cubicBezTo>
                    <a:pt x="1347" y="255"/>
                    <a:pt x="1573" y="347"/>
                    <a:pt x="1755" y="429"/>
                  </a:cubicBezTo>
                  <a:cubicBezTo>
                    <a:pt x="1937" y="511"/>
                    <a:pt x="2124" y="603"/>
                    <a:pt x="2291" y="692"/>
                  </a:cubicBezTo>
                  <a:cubicBezTo>
                    <a:pt x="2458" y="781"/>
                    <a:pt x="2682" y="909"/>
                    <a:pt x="2760" y="962"/>
                  </a:cubicBezTo>
                </a:path>
              </a:pathLst>
            </a:custGeom>
            <a:gradFill rotWithShape="0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0" scaled="1"/>
            </a:gradFill>
            <a:ln w="3175" cmpd="sng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fr-FR"/>
            </a:p>
          </p:txBody>
        </p:sp>
        <p:sp>
          <p:nvSpPr>
            <p:cNvPr id="66" name="Freeform 2"/>
            <p:cNvSpPr>
              <a:spLocks noChangeAspect="1"/>
            </p:cNvSpPr>
            <p:nvPr/>
          </p:nvSpPr>
          <p:spPr bwMode="auto">
            <a:xfrm rot="875531" flipV="1">
              <a:off x="2803792" y="2988580"/>
              <a:ext cx="4381500" cy="1527175"/>
            </a:xfrm>
            <a:custGeom>
              <a:avLst/>
              <a:gdLst>
                <a:gd name="T0" fmla="*/ 2147483647 w 2909"/>
                <a:gd name="T1" fmla="*/ 2147483647 h 1004"/>
                <a:gd name="T2" fmla="*/ 2147483647 w 2909"/>
                <a:gd name="T3" fmla="*/ 2147483647 h 1004"/>
                <a:gd name="T4" fmla="*/ 2147483647 w 2909"/>
                <a:gd name="T5" fmla="*/ 2147483647 h 1004"/>
                <a:gd name="T6" fmla="*/ 2147483647 w 2909"/>
                <a:gd name="T7" fmla="*/ 2147483647 h 1004"/>
                <a:gd name="T8" fmla="*/ 2147483647 w 2909"/>
                <a:gd name="T9" fmla="*/ 2147483647 h 1004"/>
                <a:gd name="T10" fmla="*/ 2147483647 w 2909"/>
                <a:gd name="T11" fmla="*/ 2147483647 h 1004"/>
                <a:gd name="T12" fmla="*/ 2147483647 w 2909"/>
                <a:gd name="T13" fmla="*/ 2147483647 h 1004"/>
                <a:gd name="T14" fmla="*/ 2147483647 w 2909"/>
                <a:gd name="T15" fmla="*/ 2147483647 h 1004"/>
                <a:gd name="T16" fmla="*/ 2147483647 w 2909"/>
                <a:gd name="T17" fmla="*/ 2147483647 h 1004"/>
                <a:gd name="T18" fmla="*/ 2147483647 w 2909"/>
                <a:gd name="T19" fmla="*/ 2147483647 h 1004"/>
                <a:gd name="T20" fmla="*/ 2147483647 w 2909"/>
                <a:gd name="T21" fmla="*/ 2147483647 h 10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9"/>
                <a:gd name="T34" fmla="*/ 0 h 1004"/>
                <a:gd name="T35" fmla="*/ 2909 w 2909"/>
                <a:gd name="T36" fmla="*/ 1004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60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0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12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602 h 1021"/>
                <a:gd name="connsiteX1" fmla="*/ 188 w 2909"/>
                <a:gd name="connsiteY1" fmla="*/ 429 h 1021"/>
                <a:gd name="connsiteX2" fmla="*/ 6 w 2909"/>
                <a:gd name="connsiteY2" fmla="*/ 211 h 1021"/>
                <a:gd name="connsiteX3" fmla="*/ 152 w 2909"/>
                <a:gd name="connsiteY3" fmla="*/ 44 h 1021"/>
                <a:gd name="connsiteX4" fmla="*/ 488 w 2909"/>
                <a:gd name="connsiteY4" fmla="*/ 48 h 1021"/>
                <a:gd name="connsiteX5" fmla="*/ 833 w 2909"/>
                <a:gd name="connsiteY5" fmla="*/ 77 h 1021"/>
                <a:gd name="connsiteX6" fmla="*/ 1160 w 2909"/>
                <a:gd name="connsiteY6" fmla="*/ 220 h 1021"/>
                <a:gd name="connsiteX7" fmla="*/ 1715 w 2909"/>
                <a:gd name="connsiteY7" fmla="*/ 448 h 1021"/>
                <a:gd name="connsiteX8" fmla="*/ 2251 w 2909"/>
                <a:gd name="connsiteY8" fmla="*/ 711 h 1021"/>
                <a:gd name="connsiteX9" fmla="*/ 2662 w 2909"/>
                <a:gd name="connsiteY9" fmla="*/ 1003 h 1021"/>
                <a:gd name="connsiteX10" fmla="*/ 770 w 2909"/>
                <a:gd name="connsiteY10" fmla="*/ 602 h 1021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60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70 w 2909"/>
                <a:gd name="connsiteY0" fmla="*/ 585 h 1004"/>
                <a:gd name="connsiteX1" fmla="*/ 188 w 2909"/>
                <a:gd name="connsiteY1" fmla="*/ 412 h 1004"/>
                <a:gd name="connsiteX2" fmla="*/ 6 w 2909"/>
                <a:gd name="connsiteY2" fmla="*/ 194 h 1004"/>
                <a:gd name="connsiteX3" fmla="*/ 152 w 2909"/>
                <a:gd name="connsiteY3" fmla="*/ 27 h 1004"/>
                <a:gd name="connsiteX4" fmla="*/ 488 w 2909"/>
                <a:gd name="connsiteY4" fmla="*/ 31 h 1004"/>
                <a:gd name="connsiteX5" fmla="*/ 833 w 2909"/>
                <a:gd name="connsiteY5" fmla="*/ 108 h 1004"/>
                <a:gd name="connsiteX6" fmla="*/ 1160 w 2909"/>
                <a:gd name="connsiteY6" fmla="*/ 203 h 1004"/>
                <a:gd name="connsiteX7" fmla="*/ 1715 w 2909"/>
                <a:gd name="connsiteY7" fmla="*/ 431 h 1004"/>
                <a:gd name="connsiteX8" fmla="*/ 2251 w 2909"/>
                <a:gd name="connsiteY8" fmla="*/ 694 h 1004"/>
                <a:gd name="connsiteX9" fmla="*/ 2662 w 2909"/>
                <a:gd name="connsiteY9" fmla="*/ 986 h 1004"/>
                <a:gd name="connsiteX10" fmla="*/ 770 w 2909"/>
                <a:gd name="connsiteY10" fmla="*/ 585 h 1004"/>
                <a:gd name="connsiteX0" fmla="*/ 786 w 2906"/>
                <a:gd name="connsiteY0" fmla="*/ 588 h 1004"/>
                <a:gd name="connsiteX1" fmla="*/ 188 w 2906"/>
                <a:gd name="connsiteY1" fmla="*/ 412 h 1004"/>
                <a:gd name="connsiteX2" fmla="*/ 6 w 2906"/>
                <a:gd name="connsiteY2" fmla="*/ 194 h 1004"/>
                <a:gd name="connsiteX3" fmla="*/ 152 w 2906"/>
                <a:gd name="connsiteY3" fmla="*/ 27 h 1004"/>
                <a:gd name="connsiteX4" fmla="*/ 488 w 2906"/>
                <a:gd name="connsiteY4" fmla="*/ 31 h 1004"/>
                <a:gd name="connsiteX5" fmla="*/ 833 w 2906"/>
                <a:gd name="connsiteY5" fmla="*/ 108 h 1004"/>
                <a:gd name="connsiteX6" fmla="*/ 1160 w 2906"/>
                <a:gd name="connsiteY6" fmla="*/ 203 h 1004"/>
                <a:gd name="connsiteX7" fmla="*/ 1715 w 2906"/>
                <a:gd name="connsiteY7" fmla="*/ 431 h 1004"/>
                <a:gd name="connsiteX8" fmla="*/ 2251 w 2906"/>
                <a:gd name="connsiteY8" fmla="*/ 694 h 1004"/>
                <a:gd name="connsiteX9" fmla="*/ 2662 w 2906"/>
                <a:gd name="connsiteY9" fmla="*/ 986 h 1004"/>
                <a:gd name="connsiteX10" fmla="*/ 786 w 2906"/>
                <a:gd name="connsiteY10" fmla="*/ 588 h 1004"/>
                <a:gd name="connsiteX0" fmla="*/ 786 w 2984"/>
                <a:gd name="connsiteY0" fmla="*/ 588 h 1049"/>
                <a:gd name="connsiteX1" fmla="*/ 188 w 2984"/>
                <a:gd name="connsiteY1" fmla="*/ 412 h 1049"/>
                <a:gd name="connsiteX2" fmla="*/ 6 w 2984"/>
                <a:gd name="connsiteY2" fmla="*/ 194 h 1049"/>
                <a:gd name="connsiteX3" fmla="*/ 152 w 2984"/>
                <a:gd name="connsiteY3" fmla="*/ 27 h 1049"/>
                <a:gd name="connsiteX4" fmla="*/ 488 w 2984"/>
                <a:gd name="connsiteY4" fmla="*/ 31 h 1049"/>
                <a:gd name="connsiteX5" fmla="*/ 833 w 2984"/>
                <a:gd name="connsiteY5" fmla="*/ 108 h 1049"/>
                <a:gd name="connsiteX6" fmla="*/ 1160 w 2984"/>
                <a:gd name="connsiteY6" fmla="*/ 203 h 1049"/>
                <a:gd name="connsiteX7" fmla="*/ 1715 w 2984"/>
                <a:gd name="connsiteY7" fmla="*/ 431 h 1049"/>
                <a:gd name="connsiteX8" fmla="*/ 2251 w 2984"/>
                <a:gd name="connsiteY8" fmla="*/ 694 h 1049"/>
                <a:gd name="connsiteX9" fmla="*/ 2720 w 2984"/>
                <a:gd name="connsiteY9" fmla="*/ 964 h 1049"/>
                <a:gd name="connsiteX10" fmla="*/ 2662 w 2984"/>
                <a:gd name="connsiteY10" fmla="*/ 986 h 1049"/>
                <a:gd name="connsiteX11" fmla="*/ 786 w 2984"/>
                <a:gd name="connsiteY11" fmla="*/ 588 h 1049"/>
                <a:gd name="connsiteX0" fmla="*/ 786 w 2984"/>
                <a:gd name="connsiteY0" fmla="*/ 588 h 1049"/>
                <a:gd name="connsiteX1" fmla="*/ 384 w 2984"/>
                <a:gd name="connsiteY1" fmla="*/ 487 h 1049"/>
                <a:gd name="connsiteX2" fmla="*/ 188 w 2984"/>
                <a:gd name="connsiteY2" fmla="*/ 412 h 1049"/>
                <a:gd name="connsiteX3" fmla="*/ 6 w 2984"/>
                <a:gd name="connsiteY3" fmla="*/ 194 h 1049"/>
                <a:gd name="connsiteX4" fmla="*/ 152 w 2984"/>
                <a:gd name="connsiteY4" fmla="*/ 27 h 1049"/>
                <a:gd name="connsiteX5" fmla="*/ 488 w 2984"/>
                <a:gd name="connsiteY5" fmla="*/ 31 h 1049"/>
                <a:gd name="connsiteX6" fmla="*/ 833 w 2984"/>
                <a:gd name="connsiteY6" fmla="*/ 108 h 1049"/>
                <a:gd name="connsiteX7" fmla="*/ 1160 w 2984"/>
                <a:gd name="connsiteY7" fmla="*/ 203 h 1049"/>
                <a:gd name="connsiteX8" fmla="*/ 1715 w 2984"/>
                <a:gd name="connsiteY8" fmla="*/ 431 h 1049"/>
                <a:gd name="connsiteX9" fmla="*/ 2251 w 2984"/>
                <a:gd name="connsiteY9" fmla="*/ 694 h 1049"/>
                <a:gd name="connsiteX10" fmla="*/ 2720 w 2984"/>
                <a:gd name="connsiteY10" fmla="*/ 964 h 1049"/>
                <a:gd name="connsiteX11" fmla="*/ 2662 w 2984"/>
                <a:gd name="connsiteY11" fmla="*/ 986 h 1049"/>
                <a:gd name="connsiteX12" fmla="*/ 786 w 2984"/>
                <a:gd name="connsiteY12" fmla="*/ 588 h 1049"/>
                <a:gd name="connsiteX0" fmla="*/ 786 w 2938"/>
                <a:gd name="connsiteY0" fmla="*/ 588 h 1039"/>
                <a:gd name="connsiteX1" fmla="*/ 384 w 2938"/>
                <a:gd name="connsiteY1" fmla="*/ 487 h 1039"/>
                <a:gd name="connsiteX2" fmla="*/ 188 w 2938"/>
                <a:gd name="connsiteY2" fmla="*/ 412 h 1039"/>
                <a:gd name="connsiteX3" fmla="*/ 6 w 2938"/>
                <a:gd name="connsiteY3" fmla="*/ 194 h 1039"/>
                <a:gd name="connsiteX4" fmla="*/ 152 w 2938"/>
                <a:gd name="connsiteY4" fmla="*/ 27 h 1039"/>
                <a:gd name="connsiteX5" fmla="*/ 488 w 2938"/>
                <a:gd name="connsiteY5" fmla="*/ 31 h 1039"/>
                <a:gd name="connsiteX6" fmla="*/ 833 w 2938"/>
                <a:gd name="connsiteY6" fmla="*/ 108 h 1039"/>
                <a:gd name="connsiteX7" fmla="*/ 1160 w 2938"/>
                <a:gd name="connsiteY7" fmla="*/ 203 h 1039"/>
                <a:gd name="connsiteX8" fmla="*/ 1715 w 2938"/>
                <a:gd name="connsiteY8" fmla="*/ 431 h 1039"/>
                <a:gd name="connsiteX9" fmla="*/ 2251 w 2938"/>
                <a:gd name="connsiteY9" fmla="*/ 694 h 1039"/>
                <a:gd name="connsiteX10" fmla="*/ 2720 w 2938"/>
                <a:gd name="connsiteY10" fmla="*/ 964 h 1039"/>
                <a:gd name="connsiteX11" fmla="*/ 2662 w 2938"/>
                <a:gd name="connsiteY11" fmla="*/ 986 h 1039"/>
                <a:gd name="connsiteX12" fmla="*/ 1066 w 2938"/>
                <a:gd name="connsiteY12" fmla="*/ 647 h 1039"/>
                <a:gd name="connsiteX13" fmla="*/ 786 w 2938"/>
                <a:gd name="connsiteY13" fmla="*/ 588 h 1039"/>
                <a:gd name="connsiteX0" fmla="*/ 786 w 2842"/>
                <a:gd name="connsiteY0" fmla="*/ 588 h 1019"/>
                <a:gd name="connsiteX1" fmla="*/ 384 w 2842"/>
                <a:gd name="connsiteY1" fmla="*/ 487 h 1019"/>
                <a:gd name="connsiteX2" fmla="*/ 188 w 2842"/>
                <a:gd name="connsiteY2" fmla="*/ 412 h 1019"/>
                <a:gd name="connsiteX3" fmla="*/ 6 w 2842"/>
                <a:gd name="connsiteY3" fmla="*/ 194 h 1019"/>
                <a:gd name="connsiteX4" fmla="*/ 152 w 2842"/>
                <a:gd name="connsiteY4" fmla="*/ 27 h 1019"/>
                <a:gd name="connsiteX5" fmla="*/ 488 w 2842"/>
                <a:gd name="connsiteY5" fmla="*/ 31 h 1019"/>
                <a:gd name="connsiteX6" fmla="*/ 833 w 2842"/>
                <a:gd name="connsiteY6" fmla="*/ 108 h 1019"/>
                <a:gd name="connsiteX7" fmla="*/ 1160 w 2842"/>
                <a:gd name="connsiteY7" fmla="*/ 203 h 1019"/>
                <a:gd name="connsiteX8" fmla="*/ 1715 w 2842"/>
                <a:gd name="connsiteY8" fmla="*/ 431 h 1019"/>
                <a:gd name="connsiteX9" fmla="*/ 2251 w 2842"/>
                <a:gd name="connsiteY9" fmla="*/ 694 h 1019"/>
                <a:gd name="connsiteX10" fmla="*/ 2720 w 2842"/>
                <a:gd name="connsiteY10" fmla="*/ 964 h 1019"/>
                <a:gd name="connsiteX11" fmla="*/ 2662 w 2842"/>
                <a:gd name="connsiteY11" fmla="*/ 986 h 1019"/>
                <a:gd name="connsiteX12" fmla="*/ 1642 w 2842"/>
                <a:gd name="connsiteY12" fmla="*/ 764 h 1019"/>
                <a:gd name="connsiteX13" fmla="*/ 1066 w 2842"/>
                <a:gd name="connsiteY13" fmla="*/ 647 h 1019"/>
                <a:gd name="connsiteX14" fmla="*/ 786 w 2842"/>
                <a:gd name="connsiteY14" fmla="*/ 588 h 1019"/>
                <a:gd name="connsiteX0" fmla="*/ 786 w 2788"/>
                <a:gd name="connsiteY0" fmla="*/ 588 h 1013"/>
                <a:gd name="connsiteX1" fmla="*/ 384 w 2788"/>
                <a:gd name="connsiteY1" fmla="*/ 487 h 1013"/>
                <a:gd name="connsiteX2" fmla="*/ 188 w 2788"/>
                <a:gd name="connsiteY2" fmla="*/ 412 h 1013"/>
                <a:gd name="connsiteX3" fmla="*/ 6 w 2788"/>
                <a:gd name="connsiteY3" fmla="*/ 194 h 1013"/>
                <a:gd name="connsiteX4" fmla="*/ 152 w 2788"/>
                <a:gd name="connsiteY4" fmla="*/ 27 h 1013"/>
                <a:gd name="connsiteX5" fmla="*/ 488 w 2788"/>
                <a:gd name="connsiteY5" fmla="*/ 31 h 1013"/>
                <a:gd name="connsiteX6" fmla="*/ 833 w 2788"/>
                <a:gd name="connsiteY6" fmla="*/ 108 h 1013"/>
                <a:gd name="connsiteX7" fmla="*/ 1160 w 2788"/>
                <a:gd name="connsiteY7" fmla="*/ 203 h 1013"/>
                <a:gd name="connsiteX8" fmla="*/ 1715 w 2788"/>
                <a:gd name="connsiteY8" fmla="*/ 431 h 1013"/>
                <a:gd name="connsiteX9" fmla="*/ 2251 w 2788"/>
                <a:gd name="connsiteY9" fmla="*/ 694 h 1013"/>
                <a:gd name="connsiteX10" fmla="*/ 2720 w 2788"/>
                <a:gd name="connsiteY10" fmla="*/ 964 h 1013"/>
                <a:gd name="connsiteX11" fmla="*/ 2662 w 2788"/>
                <a:gd name="connsiteY11" fmla="*/ 986 h 1013"/>
                <a:gd name="connsiteX12" fmla="*/ 2221 w 2788"/>
                <a:gd name="connsiteY12" fmla="*/ 889 h 1013"/>
                <a:gd name="connsiteX13" fmla="*/ 1642 w 2788"/>
                <a:gd name="connsiteY13" fmla="*/ 764 h 1013"/>
                <a:gd name="connsiteX14" fmla="*/ 1066 w 2788"/>
                <a:gd name="connsiteY14" fmla="*/ 647 h 1013"/>
                <a:gd name="connsiteX15" fmla="*/ 786 w 2788"/>
                <a:gd name="connsiteY15" fmla="*/ 588 h 1013"/>
                <a:gd name="connsiteX0" fmla="*/ 793 w 2795"/>
                <a:gd name="connsiteY0" fmla="*/ 588 h 1013"/>
                <a:gd name="connsiteX1" fmla="*/ 391 w 2795"/>
                <a:gd name="connsiteY1" fmla="*/ 487 h 1013"/>
                <a:gd name="connsiteX2" fmla="*/ 83 w 2795"/>
                <a:gd name="connsiteY2" fmla="*/ 322 h 1013"/>
                <a:gd name="connsiteX3" fmla="*/ 13 w 2795"/>
                <a:gd name="connsiteY3" fmla="*/ 194 h 1013"/>
                <a:gd name="connsiteX4" fmla="*/ 159 w 2795"/>
                <a:gd name="connsiteY4" fmla="*/ 27 h 1013"/>
                <a:gd name="connsiteX5" fmla="*/ 495 w 2795"/>
                <a:gd name="connsiteY5" fmla="*/ 31 h 1013"/>
                <a:gd name="connsiteX6" fmla="*/ 840 w 2795"/>
                <a:gd name="connsiteY6" fmla="*/ 108 h 1013"/>
                <a:gd name="connsiteX7" fmla="*/ 1167 w 2795"/>
                <a:gd name="connsiteY7" fmla="*/ 203 h 1013"/>
                <a:gd name="connsiteX8" fmla="*/ 1722 w 2795"/>
                <a:gd name="connsiteY8" fmla="*/ 431 h 1013"/>
                <a:gd name="connsiteX9" fmla="*/ 2258 w 2795"/>
                <a:gd name="connsiteY9" fmla="*/ 694 h 1013"/>
                <a:gd name="connsiteX10" fmla="*/ 2727 w 2795"/>
                <a:gd name="connsiteY10" fmla="*/ 964 h 1013"/>
                <a:gd name="connsiteX11" fmla="*/ 2669 w 2795"/>
                <a:gd name="connsiteY11" fmla="*/ 986 h 1013"/>
                <a:gd name="connsiteX12" fmla="*/ 2228 w 2795"/>
                <a:gd name="connsiteY12" fmla="*/ 889 h 1013"/>
                <a:gd name="connsiteX13" fmla="*/ 1649 w 2795"/>
                <a:gd name="connsiteY13" fmla="*/ 764 h 1013"/>
                <a:gd name="connsiteX14" fmla="*/ 1073 w 2795"/>
                <a:gd name="connsiteY14" fmla="*/ 647 h 1013"/>
                <a:gd name="connsiteX15" fmla="*/ 793 w 2795"/>
                <a:gd name="connsiteY15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81 w 2793"/>
                <a:gd name="connsiteY2" fmla="*/ 322 h 1013"/>
                <a:gd name="connsiteX3" fmla="*/ 88 w 2793"/>
                <a:gd name="connsiteY3" fmla="*/ 365 h 1013"/>
                <a:gd name="connsiteX4" fmla="*/ 11 w 2793"/>
                <a:gd name="connsiteY4" fmla="*/ 194 h 1013"/>
                <a:gd name="connsiteX5" fmla="*/ 157 w 2793"/>
                <a:gd name="connsiteY5" fmla="*/ 27 h 1013"/>
                <a:gd name="connsiteX6" fmla="*/ 493 w 2793"/>
                <a:gd name="connsiteY6" fmla="*/ 31 h 1013"/>
                <a:gd name="connsiteX7" fmla="*/ 838 w 2793"/>
                <a:gd name="connsiteY7" fmla="*/ 108 h 1013"/>
                <a:gd name="connsiteX8" fmla="*/ 1165 w 2793"/>
                <a:gd name="connsiteY8" fmla="*/ 203 h 1013"/>
                <a:gd name="connsiteX9" fmla="*/ 1720 w 2793"/>
                <a:gd name="connsiteY9" fmla="*/ 431 h 1013"/>
                <a:gd name="connsiteX10" fmla="*/ 2256 w 2793"/>
                <a:gd name="connsiteY10" fmla="*/ 694 h 1013"/>
                <a:gd name="connsiteX11" fmla="*/ 2725 w 2793"/>
                <a:gd name="connsiteY11" fmla="*/ 964 h 1013"/>
                <a:gd name="connsiteX12" fmla="*/ 2667 w 2793"/>
                <a:gd name="connsiteY12" fmla="*/ 986 h 1013"/>
                <a:gd name="connsiteX13" fmla="*/ 2226 w 2793"/>
                <a:gd name="connsiteY13" fmla="*/ 889 h 1013"/>
                <a:gd name="connsiteX14" fmla="*/ 1647 w 2793"/>
                <a:gd name="connsiteY14" fmla="*/ 764 h 1013"/>
                <a:gd name="connsiteX15" fmla="*/ 1071 w 2793"/>
                <a:gd name="connsiteY15" fmla="*/ 647 h 1013"/>
                <a:gd name="connsiteX16" fmla="*/ 791 w 2793"/>
                <a:gd name="connsiteY16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91 w 2793"/>
                <a:gd name="connsiteY15" fmla="*/ 588 h 1013"/>
                <a:gd name="connsiteX0" fmla="*/ 791 w 2793"/>
                <a:gd name="connsiteY0" fmla="*/ 588 h 1013"/>
                <a:gd name="connsiteX1" fmla="*/ 389 w 2793"/>
                <a:gd name="connsiteY1" fmla="*/ 487 h 1013"/>
                <a:gd name="connsiteX2" fmla="*/ 389 w 2793"/>
                <a:gd name="connsiteY2" fmla="*/ 508 h 1013"/>
                <a:gd name="connsiteX3" fmla="*/ 88 w 2793"/>
                <a:gd name="connsiteY3" fmla="*/ 365 h 1013"/>
                <a:gd name="connsiteX4" fmla="*/ 11 w 2793"/>
                <a:gd name="connsiteY4" fmla="*/ 194 h 1013"/>
                <a:gd name="connsiteX5" fmla="*/ 157 w 2793"/>
                <a:gd name="connsiteY5" fmla="*/ 27 h 1013"/>
                <a:gd name="connsiteX6" fmla="*/ 493 w 2793"/>
                <a:gd name="connsiteY6" fmla="*/ 31 h 1013"/>
                <a:gd name="connsiteX7" fmla="*/ 838 w 2793"/>
                <a:gd name="connsiteY7" fmla="*/ 108 h 1013"/>
                <a:gd name="connsiteX8" fmla="*/ 1165 w 2793"/>
                <a:gd name="connsiteY8" fmla="*/ 203 h 1013"/>
                <a:gd name="connsiteX9" fmla="*/ 1720 w 2793"/>
                <a:gd name="connsiteY9" fmla="*/ 431 h 1013"/>
                <a:gd name="connsiteX10" fmla="*/ 2256 w 2793"/>
                <a:gd name="connsiteY10" fmla="*/ 694 h 1013"/>
                <a:gd name="connsiteX11" fmla="*/ 2725 w 2793"/>
                <a:gd name="connsiteY11" fmla="*/ 964 h 1013"/>
                <a:gd name="connsiteX12" fmla="*/ 2667 w 2793"/>
                <a:gd name="connsiteY12" fmla="*/ 986 h 1013"/>
                <a:gd name="connsiteX13" fmla="*/ 2226 w 2793"/>
                <a:gd name="connsiteY13" fmla="*/ 889 h 1013"/>
                <a:gd name="connsiteX14" fmla="*/ 1647 w 2793"/>
                <a:gd name="connsiteY14" fmla="*/ 764 h 1013"/>
                <a:gd name="connsiteX15" fmla="*/ 1071 w 2793"/>
                <a:gd name="connsiteY15" fmla="*/ 647 h 1013"/>
                <a:gd name="connsiteX16" fmla="*/ 791 w 2793"/>
                <a:gd name="connsiteY16" fmla="*/ 588 h 1013"/>
                <a:gd name="connsiteX0" fmla="*/ 791 w 2793"/>
                <a:gd name="connsiteY0" fmla="*/ 58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91 w 2793"/>
                <a:gd name="connsiteY15" fmla="*/ 58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71 w 2793"/>
                <a:gd name="connsiteY14" fmla="*/ 647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47 w 2793"/>
                <a:gd name="connsiteY13" fmla="*/ 764 h 1013"/>
                <a:gd name="connsiteX14" fmla="*/ 1651 w 2793"/>
                <a:gd name="connsiteY14" fmla="*/ 801 h 1013"/>
                <a:gd name="connsiteX15" fmla="*/ 1092 w 2793"/>
                <a:gd name="connsiteY15" fmla="*/ 684 h 1013"/>
                <a:gd name="connsiteX16" fmla="*/ 787 w 2793"/>
                <a:gd name="connsiteY16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26 w 2793"/>
                <a:gd name="connsiteY12" fmla="*/ 889 h 1013"/>
                <a:gd name="connsiteX13" fmla="*/ 1651 w 2793"/>
                <a:gd name="connsiteY13" fmla="*/ 801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793"/>
                <a:gd name="connsiteY0" fmla="*/ 608 h 1013"/>
                <a:gd name="connsiteX1" fmla="*/ 389 w 2793"/>
                <a:gd name="connsiteY1" fmla="*/ 508 h 1013"/>
                <a:gd name="connsiteX2" fmla="*/ 88 w 2793"/>
                <a:gd name="connsiteY2" fmla="*/ 365 h 1013"/>
                <a:gd name="connsiteX3" fmla="*/ 11 w 2793"/>
                <a:gd name="connsiteY3" fmla="*/ 194 h 1013"/>
                <a:gd name="connsiteX4" fmla="*/ 157 w 2793"/>
                <a:gd name="connsiteY4" fmla="*/ 27 h 1013"/>
                <a:gd name="connsiteX5" fmla="*/ 493 w 2793"/>
                <a:gd name="connsiteY5" fmla="*/ 31 h 1013"/>
                <a:gd name="connsiteX6" fmla="*/ 838 w 2793"/>
                <a:gd name="connsiteY6" fmla="*/ 108 h 1013"/>
                <a:gd name="connsiteX7" fmla="*/ 1165 w 2793"/>
                <a:gd name="connsiteY7" fmla="*/ 203 h 1013"/>
                <a:gd name="connsiteX8" fmla="*/ 1720 w 2793"/>
                <a:gd name="connsiteY8" fmla="*/ 431 h 1013"/>
                <a:gd name="connsiteX9" fmla="*/ 2256 w 2793"/>
                <a:gd name="connsiteY9" fmla="*/ 694 h 1013"/>
                <a:gd name="connsiteX10" fmla="*/ 2725 w 2793"/>
                <a:gd name="connsiteY10" fmla="*/ 964 h 1013"/>
                <a:gd name="connsiteX11" fmla="*/ 2667 w 2793"/>
                <a:gd name="connsiteY11" fmla="*/ 986 h 1013"/>
                <a:gd name="connsiteX12" fmla="*/ 2206 w 2793"/>
                <a:gd name="connsiteY12" fmla="*/ 905 h 1013"/>
                <a:gd name="connsiteX13" fmla="*/ 1651 w 2793"/>
                <a:gd name="connsiteY13" fmla="*/ 801 h 1013"/>
                <a:gd name="connsiteX14" fmla="*/ 1092 w 2793"/>
                <a:gd name="connsiteY14" fmla="*/ 684 h 1013"/>
                <a:gd name="connsiteX15" fmla="*/ 787 w 2793"/>
                <a:gd name="connsiteY15" fmla="*/ 608 h 1013"/>
                <a:gd name="connsiteX0" fmla="*/ 787 w 2808"/>
                <a:gd name="connsiteY0" fmla="*/ 608 h 1024"/>
                <a:gd name="connsiteX1" fmla="*/ 389 w 2808"/>
                <a:gd name="connsiteY1" fmla="*/ 508 h 1024"/>
                <a:gd name="connsiteX2" fmla="*/ 88 w 2808"/>
                <a:gd name="connsiteY2" fmla="*/ 365 h 1024"/>
                <a:gd name="connsiteX3" fmla="*/ 11 w 2808"/>
                <a:gd name="connsiteY3" fmla="*/ 194 h 1024"/>
                <a:gd name="connsiteX4" fmla="*/ 157 w 2808"/>
                <a:gd name="connsiteY4" fmla="*/ 27 h 1024"/>
                <a:gd name="connsiteX5" fmla="*/ 493 w 2808"/>
                <a:gd name="connsiteY5" fmla="*/ 31 h 1024"/>
                <a:gd name="connsiteX6" fmla="*/ 838 w 2808"/>
                <a:gd name="connsiteY6" fmla="*/ 108 h 1024"/>
                <a:gd name="connsiteX7" fmla="*/ 1165 w 2808"/>
                <a:gd name="connsiteY7" fmla="*/ 203 h 1024"/>
                <a:gd name="connsiteX8" fmla="*/ 1720 w 2808"/>
                <a:gd name="connsiteY8" fmla="*/ 431 h 1024"/>
                <a:gd name="connsiteX9" fmla="*/ 2256 w 2808"/>
                <a:gd name="connsiteY9" fmla="*/ 694 h 1024"/>
                <a:gd name="connsiteX10" fmla="*/ 2725 w 2808"/>
                <a:gd name="connsiteY10" fmla="*/ 964 h 1024"/>
                <a:gd name="connsiteX11" fmla="*/ 2722 w 2808"/>
                <a:gd name="connsiteY11" fmla="*/ 1014 h 1024"/>
                <a:gd name="connsiteX12" fmla="*/ 2206 w 2808"/>
                <a:gd name="connsiteY12" fmla="*/ 905 h 1024"/>
                <a:gd name="connsiteX13" fmla="*/ 1651 w 2808"/>
                <a:gd name="connsiteY13" fmla="*/ 801 h 1024"/>
                <a:gd name="connsiteX14" fmla="*/ 1092 w 2808"/>
                <a:gd name="connsiteY14" fmla="*/ 684 h 1024"/>
                <a:gd name="connsiteX15" fmla="*/ 787 w 2808"/>
                <a:gd name="connsiteY15" fmla="*/ 608 h 1024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51 w 2806"/>
                <a:gd name="connsiteY13" fmla="*/ 801 h 1017"/>
                <a:gd name="connsiteX14" fmla="*/ 1092 w 2806"/>
                <a:gd name="connsiteY14" fmla="*/ 684 h 1017"/>
                <a:gd name="connsiteX15" fmla="*/ 787 w 2806"/>
                <a:gd name="connsiteY15" fmla="*/ 608 h 1017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39 w 2806"/>
                <a:gd name="connsiteY13" fmla="*/ 839 h 1017"/>
                <a:gd name="connsiteX14" fmla="*/ 1092 w 2806"/>
                <a:gd name="connsiteY14" fmla="*/ 684 h 1017"/>
                <a:gd name="connsiteX15" fmla="*/ 787 w 2806"/>
                <a:gd name="connsiteY15" fmla="*/ 608 h 1017"/>
                <a:gd name="connsiteX0" fmla="*/ 787 w 2806"/>
                <a:gd name="connsiteY0" fmla="*/ 608 h 1017"/>
                <a:gd name="connsiteX1" fmla="*/ 389 w 2806"/>
                <a:gd name="connsiteY1" fmla="*/ 508 h 1017"/>
                <a:gd name="connsiteX2" fmla="*/ 88 w 2806"/>
                <a:gd name="connsiteY2" fmla="*/ 365 h 1017"/>
                <a:gd name="connsiteX3" fmla="*/ 11 w 2806"/>
                <a:gd name="connsiteY3" fmla="*/ 194 h 1017"/>
                <a:gd name="connsiteX4" fmla="*/ 157 w 2806"/>
                <a:gd name="connsiteY4" fmla="*/ 27 h 1017"/>
                <a:gd name="connsiteX5" fmla="*/ 493 w 2806"/>
                <a:gd name="connsiteY5" fmla="*/ 31 h 1017"/>
                <a:gd name="connsiteX6" fmla="*/ 838 w 2806"/>
                <a:gd name="connsiteY6" fmla="*/ 108 h 1017"/>
                <a:gd name="connsiteX7" fmla="*/ 1165 w 2806"/>
                <a:gd name="connsiteY7" fmla="*/ 203 h 1017"/>
                <a:gd name="connsiteX8" fmla="*/ 1720 w 2806"/>
                <a:gd name="connsiteY8" fmla="*/ 431 h 1017"/>
                <a:gd name="connsiteX9" fmla="*/ 2256 w 2806"/>
                <a:gd name="connsiteY9" fmla="*/ 694 h 1017"/>
                <a:gd name="connsiteX10" fmla="*/ 2725 w 2806"/>
                <a:gd name="connsiteY10" fmla="*/ 964 h 1017"/>
                <a:gd name="connsiteX11" fmla="*/ 2722 w 2806"/>
                <a:gd name="connsiteY11" fmla="*/ 1014 h 1017"/>
                <a:gd name="connsiteX12" fmla="*/ 2218 w 2806"/>
                <a:gd name="connsiteY12" fmla="*/ 944 h 1017"/>
                <a:gd name="connsiteX13" fmla="*/ 1639 w 2806"/>
                <a:gd name="connsiteY13" fmla="*/ 839 h 1017"/>
                <a:gd name="connsiteX14" fmla="*/ 1092 w 2806"/>
                <a:gd name="connsiteY14" fmla="*/ 684 h 1017"/>
                <a:gd name="connsiteX15" fmla="*/ 1114 w 2806"/>
                <a:gd name="connsiteY15" fmla="*/ 730 h 1017"/>
                <a:gd name="connsiteX16" fmla="*/ 787 w 2806"/>
                <a:gd name="connsiteY16" fmla="*/ 608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50 w 2806"/>
                <a:gd name="connsiteY15" fmla="*/ 742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1114 w 2806"/>
                <a:gd name="connsiteY0" fmla="*/ 730 h 1017"/>
                <a:gd name="connsiteX1" fmla="*/ 787 w 2806"/>
                <a:gd name="connsiteY1" fmla="*/ 608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1114 w 2806"/>
                <a:gd name="connsiteY0" fmla="*/ 730 h 1017"/>
                <a:gd name="connsiteX1" fmla="*/ 773 w 2806"/>
                <a:gd name="connsiteY1" fmla="*/ 654 h 1017"/>
                <a:gd name="connsiteX2" fmla="*/ 389 w 2806"/>
                <a:gd name="connsiteY2" fmla="*/ 508 h 1017"/>
                <a:gd name="connsiteX3" fmla="*/ 88 w 2806"/>
                <a:gd name="connsiteY3" fmla="*/ 365 h 1017"/>
                <a:gd name="connsiteX4" fmla="*/ 11 w 2806"/>
                <a:gd name="connsiteY4" fmla="*/ 194 h 1017"/>
                <a:gd name="connsiteX5" fmla="*/ 157 w 2806"/>
                <a:gd name="connsiteY5" fmla="*/ 27 h 1017"/>
                <a:gd name="connsiteX6" fmla="*/ 493 w 2806"/>
                <a:gd name="connsiteY6" fmla="*/ 31 h 1017"/>
                <a:gd name="connsiteX7" fmla="*/ 838 w 2806"/>
                <a:gd name="connsiteY7" fmla="*/ 108 h 1017"/>
                <a:gd name="connsiteX8" fmla="*/ 1165 w 2806"/>
                <a:gd name="connsiteY8" fmla="*/ 203 h 1017"/>
                <a:gd name="connsiteX9" fmla="*/ 1720 w 2806"/>
                <a:gd name="connsiteY9" fmla="*/ 431 h 1017"/>
                <a:gd name="connsiteX10" fmla="*/ 2256 w 2806"/>
                <a:gd name="connsiteY10" fmla="*/ 694 h 1017"/>
                <a:gd name="connsiteX11" fmla="*/ 2725 w 2806"/>
                <a:gd name="connsiteY11" fmla="*/ 964 h 1017"/>
                <a:gd name="connsiteX12" fmla="*/ 2722 w 2806"/>
                <a:gd name="connsiteY12" fmla="*/ 1014 h 1017"/>
                <a:gd name="connsiteX13" fmla="*/ 2218 w 2806"/>
                <a:gd name="connsiteY13" fmla="*/ 944 h 1017"/>
                <a:gd name="connsiteX14" fmla="*/ 1639 w 2806"/>
                <a:gd name="connsiteY14" fmla="*/ 839 h 1017"/>
                <a:gd name="connsiteX15" fmla="*/ 1114 w 2806"/>
                <a:gd name="connsiteY15" fmla="*/ 730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13" fmla="*/ 378 w 2795"/>
                <a:gd name="connsiteY13" fmla="*/ 508 h 1017"/>
                <a:gd name="connsiteX14" fmla="*/ 135 w 2795"/>
                <a:gd name="connsiteY14" fmla="*/ 423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13" fmla="*/ 378 w 2795"/>
                <a:gd name="connsiteY13" fmla="*/ 508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12" fmla="*/ 762 w 2795"/>
                <a:gd name="connsiteY12" fmla="*/ 654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11" fmla="*/ 1103 w 2795"/>
                <a:gd name="connsiteY11" fmla="*/ 730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10" fmla="*/ 1628 w 2795"/>
                <a:gd name="connsiteY10" fmla="*/ 839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9" fmla="*/ 2207 w 2795"/>
                <a:gd name="connsiteY9" fmla="*/ 944 h 1017"/>
                <a:gd name="connsiteX0" fmla="*/ 0 w 2795"/>
                <a:gd name="connsiteY0" fmla="*/ 194 h 1017"/>
                <a:gd name="connsiteX1" fmla="*/ 146 w 2795"/>
                <a:gd name="connsiteY1" fmla="*/ 27 h 1017"/>
                <a:gd name="connsiteX2" fmla="*/ 482 w 2795"/>
                <a:gd name="connsiteY2" fmla="*/ 31 h 1017"/>
                <a:gd name="connsiteX3" fmla="*/ 827 w 2795"/>
                <a:gd name="connsiteY3" fmla="*/ 108 h 1017"/>
                <a:gd name="connsiteX4" fmla="*/ 1154 w 2795"/>
                <a:gd name="connsiteY4" fmla="*/ 203 h 1017"/>
                <a:gd name="connsiteX5" fmla="*/ 1709 w 2795"/>
                <a:gd name="connsiteY5" fmla="*/ 431 h 1017"/>
                <a:gd name="connsiteX6" fmla="*/ 2245 w 2795"/>
                <a:gd name="connsiteY6" fmla="*/ 694 h 1017"/>
                <a:gd name="connsiteX7" fmla="*/ 2714 w 2795"/>
                <a:gd name="connsiteY7" fmla="*/ 964 h 1017"/>
                <a:gd name="connsiteX8" fmla="*/ 2711 w 2795"/>
                <a:gd name="connsiteY8" fmla="*/ 1014 h 1017"/>
                <a:gd name="connsiteX0" fmla="*/ 0 w 2714"/>
                <a:gd name="connsiteY0" fmla="*/ 194 h 964"/>
                <a:gd name="connsiteX1" fmla="*/ 146 w 2714"/>
                <a:gd name="connsiteY1" fmla="*/ 27 h 964"/>
                <a:gd name="connsiteX2" fmla="*/ 482 w 2714"/>
                <a:gd name="connsiteY2" fmla="*/ 31 h 964"/>
                <a:gd name="connsiteX3" fmla="*/ 827 w 2714"/>
                <a:gd name="connsiteY3" fmla="*/ 108 h 964"/>
                <a:gd name="connsiteX4" fmla="*/ 1154 w 2714"/>
                <a:gd name="connsiteY4" fmla="*/ 203 h 964"/>
                <a:gd name="connsiteX5" fmla="*/ 1709 w 2714"/>
                <a:gd name="connsiteY5" fmla="*/ 431 h 964"/>
                <a:gd name="connsiteX6" fmla="*/ 2245 w 2714"/>
                <a:gd name="connsiteY6" fmla="*/ 694 h 964"/>
                <a:gd name="connsiteX7" fmla="*/ 2714 w 2714"/>
                <a:gd name="connsiteY7" fmla="*/ 964 h 964"/>
                <a:gd name="connsiteX0" fmla="*/ 0 w 2760"/>
                <a:gd name="connsiteY0" fmla="*/ 178 h 962"/>
                <a:gd name="connsiteX1" fmla="*/ 192 w 2760"/>
                <a:gd name="connsiteY1" fmla="*/ 25 h 962"/>
                <a:gd name="connsiteX2" fmla="*/ 528 w 2760"/>
                <a:gd name="connsiteY2" fmla="*/ 29 h 962"/>
                <a:gd name="connsiteX3" fmla="*/ 873 w 2760"/>
                <a:gd name="connsiteY3" fmla="*/ 106 h 962"/>
                <a:gd name="connsiteX4" fmla="*/ 1200 w 2760"/>
                <a:gd name="connsiteY4" fmla="*/ 201 h 962"/>
                <a:gd name="connsiteX5" fmla="*/ 1755 w 2760"/>
                <a:gd name="connsiteY5" fmla="*/ 429 h 962"/>
                <a:gd name="connsiteX6" fmla="*/ 2291 w 2760"/>
                <a:gd name="connsiteY6" fmla="*/ 692 h 962"/>
                <a:gd name="connsiteX7" fmla="*/ 2760 w 2760"/>
                <a:gd name="connsiteY7" fmla="*/ 962 h 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0" h="962">
                  <a:moveTo>
                    <a:pt x="0" y="178"/>
                  </a:moveTo>
                  <a:cubicBezTo>
                    <a:pt x="11" y="122"/>
                    <a:pt x="104" y="50"/>
                    <a:pt x="192" y="25"/>
                  </a:cubicBezTo>
                  <a:cubicBezTo>
                    <a:pt x="280" y="0"/>
                    <a:pt x="415" y="16"/>
                    <a:pt x="528" y="29"/>
                  </a:cubicBezTo>
                  <a:cubicBezTo>
                    <a:pt x="642" y="43"/>
                    <a:pt x="869" y="105"/>
                    <a:pt x="873" y="106"/>
                  </a:cubicBezTo>
                  <a:cubicBezTo>
                    <a:pt x="877" y="103"/>
                    <a:pt x="1053" y="147"/>
                    <a:pt x="1200" y="201"/>
                  </a:cubicBezTo>
                  <a:cubicBezTo>
                    <a:pt x="1347" y="255"/>
                    <a:pt x="1573" y="347"/>
                    <a:pt x="1755" y="429"/>
                  </a:cubicBezTo>
                  <a:cubicBezTo>
                    <a:pt x="1937" y="511"/>
                    <a:pt x="2124" y="603"/>
                    <a:pt x="2291" y="692"/>
                  </a:cubicBezTo>
                  <a:cubicBezTo>
                    <a:pt x="2458" y="781"/>
                    <a:pt x="2682" y="909"/>
                    <a:pt x="2760" y="962"/>
                  </a:cubicBezTo>
                </a:path>
              </a:pathLst>
            </a:custGeom>
            <a:gradFill rotWithShape="0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0" scaled="1"/>
            </a:gradFill>
            <a:ln w="3175" cmpd="sng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fr-FR"/>
            </a:p>
          </p:txBody>
        </p:sp>
      </p:grpSp>
      <p:sp>
        <p:nvSpPr>
          <p:cNvPr id="53" name="ZoneTexte 52"/>
          <p:cNvSpPr txBox="1"/>
          <p:nvPr/>
        </p:nvSpPr>
        <p:spPr>
          <a:xfrm>
            <a:off x="2286003" y="1333501"/>
            <a:ext cx="4660897" cy="344999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600" b="0" dirty="0" smtClean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3/ Conséquence</a:t>
            </a:r>
            <a:endParaRPr lang="fr-FR" sz="1600" b="0" dirty="0">
              <a:ln w="11430"/>
              <a:solidFill>
                <a:srgbClr val="D12A39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200403" y="3176200"/>
            <a:ext cx="1490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  <a:latin typeface="Trebuchet MS"/>
                <a:cs typeface="Trebuchet MS"/>
              </a:rPr>
              <a:t>Ps 2</a:t>
            </a:r>
            <a:endParaRPr lang="fr-FR" sz="14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5321303" y="3390900"/>
            <a:ext cx="1490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  <a:latin typeface="Trebuchet MS"/>
                <a:cs typeface="Trebuchet MS"/>
              </a:rPr>
              <a:t>Ps 3</a:t>
            </a:r>
            <a:endParaRPr lang="fr-FR" sz="14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2184403" y="3287811"/>
            <a:ext cx="1490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  <a:latin typeface="Trebuchet MS"/>
                <a:cs typeface="Trebuchet MS"/>
              </a:rPr>
              <a:t>Ps 1</a:t>
            </a:r>
            <a:endParaRPr lang="fr-FR" sz="14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cxnSp>
        <p:nvCxnSpPr>
          <p:cNvPr id="61" name="Connecteur droit 60"/>
          <p:cNvCxnSpPr/>
          <p:nvPr/>
        </p:nvCxnSpPr>
        <p:spPr>
          <a:xfrm rot="16200000">
            <a:off x="2375099" y="3102023"/>
            <a:ext cx="594553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 rot="16200000">
            <a:off x="3735101" y="2982423"/>
            <a:ext cx="414549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rot="16200000">
            <a:off x="5704599" y="3116923"/>
            <a:ext cx="666553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>
            <a:off x="1435100" y="5562601"/>
            <a:ext cx="6299199" cy="344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 smtClean="0">
                <a:solidFill>
                  <a:srgbClr val="CC0000"/>
                </a:solidFill>
                <a:latin typeface="Trebuchet MS"/>
                <a:cs typeface="Trebuchet MS"/>
              </a:rPr>
              <a:t>La dépression sera d'autant plus forte que la pression statique sera faible </a:t>
            </a:r>
            <a:endParaRPr lang="fr-FR" sz="1400" b="0" baseline="30000" dirty="0">
              <a:ln w="11430"/>
              <a:solidFill>
                <a:srgbClr val="CC0000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73" name="Line 17"/>
          <p:cNvSpPr>
            <a:spLocks noChangeShapeType="1"/>
          </p:cNvSpPr>
          <p:nvPr/>
        </p:nvSpPr>
        <p:spPr bwMode="auto">
          <a:xfrm rot="60000" flipV="1">
            <a:off x="2544979" y="3631331"/>
            <a:ext cx="4464902" cy="98469"/>
          </a:xfrm>
          <a:prstGeom prst="line">
            <a:avLst/>
          </a:prstGeom>
          <a:noFill/>
          <a:ln w="12700" cap="flat" cmpd="sng" algn="ctr">
            <a:solidFill>
              <a:srgbClr val="0A0C0A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613836" y="3632200"/>
            <a:ext cx="1188000" cy="2769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1200" b="0" dirty="0" smtClean="0">
                <a:solidFill>
                  <a:srgbClr val="008000"/>
                </a:solidFill>
                <a:latin typeface="Trebuchet MS"/>
                <a:cs typeface="Trebuchet MS"/>
              </a:rPr>
              <a:t>Débit constant</a:t>
            </a:r>
            <a:endParaRPr lang="fr-FR" sz="1200" b="0" dirty="0">
              <a:solidFill>
                <a:srgbClr val="008000"/>
              </a:solidFill>
              <a:latin typeface="Trebuchet MS"/>
              <a:cs typeface="Trebuchet M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425931" y="213668"/>
            <a:ext cx="429213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Effet venturi et loi de Bernoulli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272633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67" grpId="0" animBg="1"/>
      <p:bldP spid="67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4" grpId="0" animBg="1"/>
      <p:bldP spid="84" grpId="1" animBg="1"/>
      <p:bldP spid="56" grpId="0"/>
      <p:bldP spid="59" grpId="0"/>
      <p:bldP spid="60" grpId="0"/>
      <p:bldP spid="7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83"/>
          <p:cNvGrpSpPr/>
          <p:nvPr/>
        </p:nvGrpSpPr>
        <p:grpSpPr>
          <a:xfrm>
            <a:off x="681574" y="2361588"/>
            <a:ext cx="7410420" cy="2656774"/>
            <a:chOff x="681574" y="1980588"/>
            <a:chExt cx="7410420" cy="2656774"/>
          </a:xfrm>
        </p:grpSpPr>
        <p:grpSp>
          <p:nvGrpSpPr>
            <p:cNvPr id="3" name="Grouper 72"/>
            <p:cNvGrpSpPr/>
            <p:nvPr/>
          </p:nvGrpSpPr>
          <p:grpSpPr>
            <a:xfrm>
              <a:off x="681574" y="1980588"/>
              <a:ext cx="7410420" cy="1538679"/>
              <a:chOff x="681574" y="1790700"/>
              <a:chExt cx="7410420" cy="1852365"/>
            </a:xfrm>
          </p:grpSpPr>
          <p:grpSp>
            <p:nvGrpSpPr>
              <p:cNvPr id="4" name="Grouper 69"/>
              <p:cNvGrpSpPr/>
              <p:nvPr/>
            </p:nvGrpSpPr>
            <p:grpSpPr>
              <a:xfrm>
                <a:off x="681574" y="1790700"/>
                <a:ext cx="7410420" cy="1852365"/>
                <a:chOff x="681572" y="1790700"/>
                <a:chExt cx="7446425" cy="1852365"/>
              </a:xfrm>
            </p:grpSpPr>
            <p:sp>
              <p:nvSpPr>
                <p:cNvPr id="45" name="Forme libre 44"/>
                <p:cNvSpPr/>
                <p:nvPr/>
              </p:nvSpPr>
              <p:spPr>
                <a:xfrm>
                  <a:off x="694229" y="2699362"/>
                  <a:ext cx="7408334" cy="943703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838200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557867 w 6477000"/>
                    <a:gd name="connsiteY4" fmla="*/ 264584 h 1153583"/>
                    <a:gd name="connsiteX5" fmla="*/ 1981200 w 6477000"/>
                    <a:gd name="connsiteY5" fmla="*/ 48683 h 1153583"/>
                    <a:gd name="connsiteX6" fmla="*/ 2692400 w 6477000"/>
                    <a:gd name="connsiteY6" fmla="*/ 48683 h 1153583"/>
                    <a:gd name="connsiteX7" fmla="*/ 3403600 w 6477000"/>
                    <a:gd name="connsiteY7" fmla="*/ 340783 h 1153583"/>
                    <a:gd name="connsiteX8" fmla="*/ 4203700 w 6477000"/>
                    <a:gd name="connsiteY8" fmla="*/ 696383 h 1153583"/>
                    <a:gd name="connsiteX9" fmla="*/ 4775200 w 6477000"/>
                    <a:gd name="connsiteY9" fmla="*/ 950383 h 1153583"/>
                    <a:gd name="connsiteX10" fmla="*/ 5321300 w 6477000"/>
                    <a:gd name="connsiteY10" fmla="*/ 1077383 h 1153583"/>
                    <a:gd name="connsiteX11" fmla="*/ 6007100 w 6477000"/>
                    <a:gd name="connsiteY11" fmla="*/ 1153583 h 1153583"/>
                    <a:gd name="connsiteX12" fmla="*/ 6477000 w 6477000"/>
                    <a:gd name="connsiteY12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482601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586318 h 1153583"/>
                    <a:gd name="connsiteX3" fmla="*/ 1473200 w 6477000"/>
                    <a:gd name="connsiteY3" fmla="*/ 260350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2404534 w 7408334"/>
                    <a:gd name="connsiteY3" fmla="*/ 260350 h 1153583"/>
                    <a:gd name="connsiteX4" fmla="*/ 2912534 w 7408334"/>
                    <a:gd name="connsiteY4" fmla="*/ 48683 h 1153583"/>
                    <a:gd name="connsiteX5" fmla="*/ 3623734 w 7408334"/>
                    <a:gd name="connsiteY5" fmla="*/ 48683 h 1153583"/>
                    <a:gd name="connsiteX6" fmla="*/ 4334934 w 7408334"/>
                    <a:gd name="connsiteY6" fmla="*/ 340783 h 1153583"/>
                    <a:gd name="connsiteX7" fmla="*/ 5135034 w 7408334"/>
                    <a:gd name="connsiteY7" fmla="*/ 696383 h 1153583"/>
                    <a:gd name="connsiteX8" fmla="*/ 5706534 w 7408334"/>
                    <a:gd name="connsiteY8" fmla="*/ 950383 h 1153583"/>
                    <a:gd name="connsiteX9" fmla="*/ 6252634 w 7408334"/>
                    <a:gd name="connsiteY9" fmla="*/ 1077383 h 1153583"/>
                    <a:gd name="connsiteX10" fmla="*/ 6938434 w 7408334"/>
                    <a:gd name="connsiteY10" fmla="*/ 1153583 h 1153583"/>
                    <a:gd name="connsiteX11" fmla="*/ 7408334 w 7408334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6622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33350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006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235091 h 1153583"/>
                    <a:gd name="connsiteX9" fmla="*/ 4893734 w 7408334"/>
                    <a:gd name="connsiteY9" fmla="*/ 340061 h 1153583"/>
                    <a:gd name="connsiteX10" fmla="*/ 5135034 w 7408334"/>
                    <a:gd name="connsiteY10" fmla="*/ 696383 h 1153583"/>
                    <a:gd name="connsiteX11" fmla="*/ 5706534 w 7408334"/>
                    <a:gd name="connsiteY11" fmla="*/ 950383 h 1153583"/>
                    <a:gd name="connsiteX12" fmla="*/ 6252634 w 7408334"/>
                    <a:gd name="connsiteY12" fmla="*/ 1077383 h 1153583"/>
                    <a:gd name="connsiteX13" fmla="*/ 6938434 w 7408334"/>
                    <a:gd name="connsiteY13" fmla="*/ 1153583 h 1153583"/>
                    <a:gd name="connsiteX14" fmla="*/ 7408334 w 7408334"/>
                    <a:gd name="connsiteY14" fmla="*/ 1140883 h 115358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334934 w 7408334"/>
                    <a:gd name="connsiteY8" fmla="*/ 207471 h 1125963"/>
                    <a:gd name="connsiteX9" fmla="*/ 4893734 w 7408334"/>
                    <a:gd name="connsiteY9" fmla="*/ 312441 h 1125963"/>
                    <a:gd name="connsiteX10" fmla="*/ 5135034 w 7408334"/>
                    <a:gd name="connsiteY10" fmla="*/ 668763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643034 w 7408334"/>
                    <a:gd name="connsiteY10" fmla="*/ 673278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643034 w 7408334"/>
                    <a:gd name="connsiteY9" fmla="*/ 67327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252634 w 7408334"/>
                    <a:gd name="connsiteY10" fmla="*/ 1049763 h 1125963"/>
                    <a:gd name="connsiteX11" fmla="*/ 6938434 w 7408334"/>
                    <a:gd name="connsiteY11" fmla="*/ 1125963 h 1125963"/>
                    <a:gd name="connsiteX12" fmla="*/ 7408334 w 7408334"/>
                    <a:gd name="connsiteY12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938434 w 7408334"/>
                    <a:gd name="connsiteY10" fmla="*/ 1125963 h 1125963"/>
                    <a:gd name="connsiteX11" fmla="*/ 7408334 w 7408334"/>
                    <a:gd name="connsiteY11" fmla="*/ 1113263 h 1125963"/>
                    <a:gd name="connsiteX0" fmla="*/ 0 w 7408334"/>
                    <a:gd name="connsiteY0" fmla="*/ 554463 h 1113263"/>
                    <a:gd name="connsiteX1" fmla="*/ 1443568 w 7408334"/>
                    <a:gd name="connsiteY1" fmla="*/ 554463 h 1113263"/>
                    <a:gd name="connsiteX2" fmla="*/ 1710268 w 7408334"/>
                    <a:gd name="connsiteY2" fmla="*/ 558698 h 1113263"/>
                    <a:gd name="connsiteX3" fmla="*/ 1909234 w 7408334"/>
                    <a:gd name="connsiteY3" fmla="*/ 469897 h 1113263"/>
                    <a:gd name="connsiteX4" fmla="*/ 2404534 w 7408334"/>
                    <a:gd name="connsiteY4" fmla="*/ 147442 h 1113263"/>
                    <a:gd name="connsiteX5" fmla="*/ 2912534 w 7408334"/>
                    <a:gd name="connsiteY5" fmla="*/ 21063 h 1113263"/>
                    <a:gd name="connsiteX6" fmla="*/ 3623734 w 7408334"/>
                    <a:gd name="connsiteY6" fmla="*/ 21063 h 1113263"/>
                    <a:gd name="connsiteX7" fmla="*/ 4093634 w 7408334"/>
                    <a:gd name="connsiteY7" fmla="*/ 109782 h 1113263"/>
                    <a:gd name="connsiteX8" fmla="*/ 4893734 w 7408334"/>
                    <a:gd name="connsiteY8" fmla="*/ 312441 h 1113263"/>
                    <a:gd name="connsiteX9" fmla="*/ 6087534 w 7408334"/>
                    <a:gd name="connsiteY9" fmla="*/ 574868 h 1113263"/>
                    <a:gd name="connsiteX10" fmla="*/ 6938434 w 7408334"/>
                    <a:gd name="connsiteY10" fmla="*/ 719202 h 1113263"/>
                    <a:gd name="connsiteX11" fmla="*/ 7408334 w 7408334"/>
                    <a:gd name="connsiteY11" fmla="*/ 1113263 h 1113263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719202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8385 h 637835"/>
                    <a:gd name="connsiteX1" fmla="*/ 14435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490134 w 7408334"/>
                    <a:gd name="connsiteY3" fmla="*/ 559108 h 637835"/>
                    <a:gd name="connsiteX4" fmla="*/ 1909234 w 7408334"/>
                    <a:gd name="connsiteY4" fmla="*/ 473819 h 637835"/>
                    <a:gd name="connsiteX5" fmla="*/ 2404534 w 7408334"/>
                    <a:gd name="connsiteY5" fmla="*/ 151364 h 637835"/>
                    <a:gd name="connsiteX6" fmla="*/ 2912534 w 7408334"/>
                    <a:gd name="connsiteY6" fmla="*/ 24985 h 637835"/>
                    <a:gd name="connsiteX7" fmla="*/ 3230034 w 7408334"/>
                    <a:gd name="connsiteY7" fmla="*/ 1452 h 637835"/>
                    <a:gd name="connsiteX8" fmla="*/ 3623734 w 7408334"/>
                    <a:gd name="connsiteY8" fmla="*/ 24985 h 637835"/>
                    <a:gd name="connsiteX9" fmla="*/ 4093634 w 7408334"/>
                    <a:gd name="connsiteY9" fmla="*/ 113704 h 637835"/>
                    <a:gd name="connsiteX10" fmla="*/ 4893734 w 7408334"/>
                    <a:gd name="connsiteY10" fmla="*/ 316363 h 637835"/>
                    <a:gd name="connsiteX11" fmla="*/ 6087534 w 7408334"/>
                    <a:gd name="connsiteY11" fmla="*/ 578790 h 637835"/>
                    <a:gd name="connsiteX12" fmla="*/ 6938434 w 7408334"/>
                    <a:gd name="connsiteY12" fmla="*/ 637835 h 637835"/>
                    <a:gd name="connsiteX13" fmla="*/ 7408334 w 7408334"/>
                    <a:gd name="connsiteY13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490134 w 7408334"/>
                    <a:gd name="connsiteY2" fmla="*/ 559108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44466"/>
                    <a:gd name="connsiteX1" fmla="*/ 1075268 w 7408334"/>
                    <a:gd name="connsiteY1" fmla="*/ 558385 h 644466"/>
                    <a:gd name="connsiteX2" fmla="*/ 1490134 w 7408334"/>
                    <a:gd name="connsiteY2" fmla="*/ 559108 h 644466"/>
                    <a:gd name="connsiteX3" fmla="*/ 1909234 w 7408334"/>
                    <a:gd name="connsiteY3" fmla="*/ 473819 h 644466"/>
                    <a:gd name="connsiteX4" fmla="*/ 2404534 w 7408334"/>
                    <a:gd name="connsiteY4" fmla="*/ 151364 h 644466"/>
                    <a:gd name="connsiteX5" fmla="*/ 2912534 w 7408334"/>
                    <a:gd name="connsiteY5" fmla="*/ 24985 h 644466"/>
                    <a:gd name="connsiteX6" fmla="*/ 3230034 w 7408334"/>
                    <a:gd name="connsiteY6" fmla="*/ 1452 h 644466"/>
                    <a:gd name="connsiteX7" fmla="*/ 3623734 w 7408334"/>
                    <a:gd name="connsiteY7" fmla="*/ 24985 h 644466"/>
                    <a:gd name="connsiteX8" fmla="*/ 4093634 w 7408334"/>
                    <a:gd name="connsiteY8" fmla="*/ 113704 h 644466"/>
                    <a:gd name="connsiteX9" fmla="*/ 4893734 w 7408334"/>
                    <a:gd name="connsiteY9" fmla="*/ 316363 h 644466"/>
                    <a:gd name="connsiteX10" fmla="*/ 6087534 w 7408334"/>
                    <a:gd name="connsiteY10" fmla="*/ 578790 h 644466"/>
                    <a:gd name="connsiteX11" fmla="*/ 6938434 w 7408334"/>
                    <a:gd name="connsiteY11" fmla="*/ 637835 h 644466"/>
                    <a:gd name="connsiteX12" fmla="*/ 7408334 w 7408334"/>
                    <a:gd name="connsiteY12" fmla="*/ 618575 h 64446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6336"/>
                    <a:gd name="connsiteX1" fmla="*/ 1075268 w 7408334"/>
                    <a:gd name="connsiteY1" fmla="*/ 558385 h 666336"/>
                    <a:gd name="connsiteX2" fmla="*/ 1490134 w 7408334"/>
                    <a:gd name="connsiteY2" fmla="*/ 559108 h 666336"/>
                    <a:gd name="connsiteX3" fmla="*/ 1909234 w 7408334"/>
                    <a:gd name="connsiteY3" fmla="*/ 473819 h 666336"/>
                    <a:gd name="connsiteX4" fmla="*/ 2404534 w 7408334"/>
                    <a:gd name="connsiteY4" fmla="*/ 151364 h 666336"/>
                    <a:gd name="connsiteX5" fmla="*/ 2912534 w 7408334"/>
                    <a:gd name="connsiteY5" fmla="*/ 24985 h 666336"/>
                    <a:gd name="connsiteX6" fmla="*/ 3230034 w 7408334"/>
                    <a:gd name="connsiteY6" fmla="*/ 1452 h 666336"/>
                    <a:gd name="connsiteX7" fmla="*/ 3623734 w 7408334"/>
                    <a:gd name="connsiteY7" fmla="*/ 24985 h 666336"/>
                    <a:gd name="connsiteX8" fmla="*/ 4093634 w 7408334"/>
                    <a:gd name="connsiteY8" fmla="*/ 113704 h 666336"/>
                    <a:gd name="connsiteX9" fmla="*/ 4893734 w 7408334"/>
                    <a:gd name="connsiteY9" fmla="*/ 316363 h 666336"/>
                    <a:gd name="connsiteX10" fmla="*/ 6087534 w 7408334"/>
                    <a:gd name="connsiteY10" fmla="*/ 578790 h 666336"/>
                    <a:gd name="connsiteX11" fmla="*/ 6587067 w 7408334"/>
                    <a:gd name="connsiteY11" fmla="*/ 659705 h 666336"/>
                    <a:gd name="connsiteX12" fmla="*/ 7408334 w 7408334"/>
                    <a:gd name="connsiteY12" fmla="*/ 618575 h 666336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9092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8076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6934 h 673890"/>
                    <a:gd name="connsiteX1" fmla="*/ 1075268 w 7408334"/>
                    <a:gd name="connsiteY1" fmla="*/ 556934 h 673890"/>
                    <a:gd name="connsiteX2" fmla="*/ 1807634 w 7408334"/>
                    <a:gd name="connsiteY2" fmla="*/ 472368 h 673890"/>
                    <a:gd name="connsiteX3" fmla="*/ 2319457 w 7408334"/>
                    <a:gd name="connsiteY3" fmla="*/ 106851 h 673890"/>
                    <a:gd name="connsiteX4" fmla="*/ 2912534 w 7408334"/>
                    <a:gd name="connsiteY4" fmla="*/ 23534 h 673890"/>
                    <a:gd name="connsiteX5" fmla="*/ 3230034 w 7408334"/>
                    <a:gd name="connsiteY5" fmla="*/ 1 h 673890"/>
                    <a:gd name="connsiteX6" fmla="*/ 3623734 w 7408334"/>
                    <a:gd name="connsiteY6" fmla="*/ 23534 h 673890"/>
                    <a:gd name="connsiteX7" fmla="*/ 4093634 w 7408334"/>
                    <a:gd name="connsiteY7" fmla="*/ 112253 h 673890"/>
                    <a:gd name="connsiteX8" fmla="*/ 4893734 w 7408334"/>
                    <a:gd name="connsiteY8" fmla="*/ 314912 h 673890"/>
                    <a:gd name="connsiteX9" fmla="*/ 6087534 w 7408334"/>
                    <a:gd name="connsiteY9" fmla="*/ 577339 h 673890"/>
                    <a:gd name="connsiteX10" fmla="*/ 6587067 w 7408334"/>
                    <a:gd name="connsiteY10" fmla="*/ 658254 h 673890"/>
                    <a:gd name="connsiteX11" fmla="*/ 7408334 w 7408334"/>
                    <a:gd name="connsiteY11" fmla="*/ 669609 h 673890"/>
                    <a:gd name="connsiteX0" fmla="*/ 0 w 7408334"/>
                    <a:gd name="connsiteY0" fmla="*/ 556932 h 1070118"/>
                    <a:gd name="connsiteX1" fmla="*/ 1075268 w 7408334"/>
                    <a:gd name="connsiteY1" fmla="*/ 556932 h 1070118"/>
                    <a:gd name="connsiteX2" fmla="*/ 1807634 w 7408334"/>
                    <a:gd name="connsiteY2" fmla="*/ 472366 h 1070118"/>
                    <a:gd name="connsiteX3" fmla="*/ 2319457 w 7408334"/>
                    <a:gd name="connsiteY3" fmla="*/ 106849 h 1070118"/>
                    <a:gd name="connsiteX4" fmla="*/ 2912534 w 7408334"/>
                    <a:gd name="connsiteY4" fmla="*/ 23532 h 1070118"/>
                    <a:gd name="connsiteX5" fmla="*/ 3230034 w 7408334"/>
                    <a:gd name="connsiteY5" fmla="*/ -1 h 1070118"/>
                    <a:gd name="connsiteX6" fmla="*/ 3623734 w 7408334"/>
                    <a:gd name="connsiteY6" fmla="*/ 23532 h 1070118"/>
                    <a:gd name="connsiteX7" fmla="*/ 4093634 w 7408334"/>
                    <a:gd name="connsiteY7" fmla="*/ 112251 h 1070118"/>
                    <a:gd name="connsiteX8" fmla="*/ 4893734 w 7408334"/>
                    <a:gd name="connsiteY8" fmla="*/ 314910 h 1070118"/>
                    <a:gd name="connsiteX9" fmla="*/ 6300230 w 7408334"/>
                    <a:gd name="connsiteY9" fmla="*/ 1065376 h 1070118"/>
                    <a:gd name="connsiteX10" fmla="*/ 6587067 w 7408334"/>
                    <a:gd name="connsiteY10" fmla="*/ 658252 h 1070118"/>
                    <a:gd name="connsiteX11" fmla="*/ 7408334 w 7408334"/>
                    <a:gd name="connsiteY11" fmla="*/ 669607 h 1070118"/>
                    <a:gd name="connsiteX0" fmla="*/ 0 w 7408334"/>
                    <a:gd name="connsiteY0" fmla="*/ 556934 h 1070121"/>
                    <a:gd name="connsiteX1" fmla="*/ 1075268 w 7408334"/>
                    <a:gd name="connsiteY1" fmla="*/ 556934 h 1070121"/>
                    <a:gd name="connsiteX2" fmla="*/ 1807634 w 7408334"/>
                    <a:gd name="connsiteY2" fmla="*/ 472368 h 1070121"/>
                    <a:gd name="connsiteX3" fmla="*/ 2319457 w 7408334"/>
                    <a:gd name="connsiteY3" fmla="*/ 106851 h 1070121"/>
                    <a:gd name="connsiteX4" fmla="*/ 2912534 w 7408334"/>
                    <a:gd name="connsiteY4" fmla="*/ 23534 h 1070121"/>
                    <a:gd name="connsiteX5" fmla="*/ 3230034 w 7408334"/>
                    <a:gd name="connsiteY5" fmla="*/ 1 h 1070121"/>
                    <a:gd name="connsiteX6" fmla="*/ 3623734 w 7408334"/>
                    <a:gd name="connsiteY6" fmla="*/ 23534 h 1070121"/>
                    <a:gd name="connsiteX7" fmla="*/ 4093634 w 7408334"/>
                    <a:gd name="connsiteY7" fmla="*/ 112253 h 1070121"/>
                    <a:gd name="connsiteX8" fmla="*/ 4893734 w 7408334"/>
                    <a:gd name="connsiteY8" fmla="*/ 314912 h 1070121"/>
                    <a:gd name="connsiteX9" fmla="*/ 6300230 w 7408334"/>
                    <a:gd name="connsiteY9" fmla="*/ 1065378 h 1070121"/>
                    <a:gd name="connsiteX10" fmla="*/ 6587067 w 7408334"/>
                    <a:gd name="connsiteY10" fmla="*/ 658254 h 1070121"/>
                    <a:gd name="connsiteX11" fmla="*/ 7408334 w 7408334"/>
                    <a:gd name="connsiteY11" fmla="*/ 1042814 h 1070121"/>
                    <a:gd name="connsiteX0" fmla="*/ 0 w 7408334"/>
                    <a:gd name="connsiteY0" fmla="*/ 556932 h 1114894"/>
                    <a:gd name="connsiteX1" fmla="*/ 1075268 w 7408334"/>
                    <a:gd name="connsiteY1" fmla="*/ 556932 h 1114894"/>
                    <a:gd name="connsiteX2" fmla="*/ 1807634 w 7408334"/>
                    <a:gd name="connsiteY2" fmla="*/ 472366 h 1114894"/>
                    <a:gd name="connsiteX3" fmla="*/ 2319457 w 7408334"/>
                    <a:gd name="connsiteY3" fmla="*/ 106849 h 1114894"/>
                    <a:gd name="connsiteX4" fmla="*/ 2912534 w 7408334"/>
                    <a:gd name="connsiteY4" fmla="*/ 23532 h 1114894"/>
                    <a:gd name="connsiteX5" fmla="*/ 3230034 w 7408334"/>
                    <a:gd name="connsiteY5" fmla="*/ -1 h 1114894"/>
                    <a:gd name="connsiteX6" fmla="*/ 3623734 w 7408334"/>
                    <a:gd name="connsiteY6" fmla="*/ 23532 h 1114894"/>
                    <a:gd name="connsiteX7" fmla="*/ 4093634 w 7408334"/>
                    <a:gd name="connsiteY7" fmla="*/ 112251 h 1114894"/>
                    <a:gd name="connsiteX8" fmla="*/ 4893734 w 7408334"/>
                    <a:gd name="connsiteY8" fmla="*/ 314910 h 1114894"/>
                    <a:gd name="connsiteX9" fmla="*/ 6300230 w 7408334"/>
                    <a:gd name="connsiteY9" fmla="*/ 1065376 h 1114894"/>
                    <a:gd name="connsiteX10" fmla="*/ 7408334 w 7408334"/>
                    <a:gd name="connsiteY10" fmla="*/ 1042812 h 1114894"/>
                    <a:gd name="connsiteX0" fmla="*/ 0 w 7408334"/>
                    <a:gd name="connsiteY0" fmla="*/ 556934 h 1095950"/>
                    <a:gd name="connsiteX1" fmla="*/ 1075268 w 7408334"/>
                    <a:gd name="connsiteY1" fmla="*/ 556934 h 1095950"/>
                    <a:gd name="connsiteX2" fmla="*/ 1807634 w 7408334"/>
                    <a:gd name="connsiteY2" fmla="*/ 472368 h 1095950"/>
                    <a:gd name="connsiteX3" fmla="*/ 2319457 w 7408334"/>
                    <a:gd name="connsiteY3" fmla="*/ 106851 h 1095950"/>
                    <a:gd name="connsiteX4" fmla="*/ 2912534 w 7408334"/>
                    <a:gd name="connsiteY4" fmla="*/ 23534 h 1095950"/>
                    <a:gd name="connsiteX5" fmla="*/ 3230034 w 7408334"/>
                    <a:gd name="connsiteY5" fmla="*/ 1 h 1095950"/>
                    <a:gd name="connsiteX6" fmla="*/ 3623734 w 7408334"/>
                    <a:gd name="connsiteY6" fmla="*/ 23534 h 1095950"/>
                    <a:gd name="connsiteX7" fmla="*/ 4093634 w 7408334"/>
                    <a:gd name="connsiteY7" fmla="*/ 112253 h 1095950"/>
                    <a:gd name="connsiteX8" fmla="*/ 5072398 w 7408334"/>
                    <a:gd name="connsiteY8" fmla="*/ 573285 h 1095950"/>
                    <a:gd name="connsiteX9" fmla="*/ 6300230 w 7408334"/>
                    <a:gd name="connsiteY9" fmla="*/ 1065378 h 1095950"/>
                    <a:gd name="connsiteX10" fmla="*/ 7408334 w 7408334"/>
                    <a:gd name="connsiteY10" fmla="*/ 1042814 h 1095950"/>
                    <a:gd name="connsiteX0" fmla="*/ 0 w 7408334"/>
                    <a:gd name="connsiteY0" fmla="*/ 558860 h 1097876"/>
                    <a:gd name="connsiteX1" fmla="*/ 1075268 w 7408334"/>
                    <a:gd name="connsiteY1" fmla="*/ 558860 h 1097876"/>
                    <a:gd name="connsiteX2" fmla="*/ 1807634 w 7408334"/>
                    <a:gd name="connsiteY2" fmla="*/ 474294 h 1097876"/>
                    <a:gd name="connsiteX3" fmla="*/ 2319457 w 7408334"/>
                    <a:gd name="connsiteY3" fmla="*/ 108777 h 1097876"/>
                    <a:gd name="connsiteX4" fmla="*/ 2912534 w 7408334"/>
                    <a:gd name="connsiteY4" fmla="*/ 25460 h 1097876"/>
                    <a:gd name="connsiteX5" fmla="*/ 3230034 w 7408334"/>
                    <a:gd name="connsiteY5" fmla="*/ 1927 h 1097876"/>
                    <a:gd name="connsiteX6" fmla="*/ 3623734 w 7408334"/>
                    <a:gd name="connsiteY6" fmla="*/ 25460 h 1097876"/>
                    <a:gd name="connsiteX7" fmla="*/ 4195727 w 7408334"/>
                    <a:gd name="connsiteY7" fmla="*/ 214658 h 1097876"/>
                    <a:gd name="connsiteX8" fmla="*/ 5072398 w 7408334"/>
                    <a:gd name="connsiteY8" fmla="*/ 575211 h 1097876"/>
                    <a:gd name="connsiteX9" fmla="*/ 6300230 w 7408334"/>
                    <a:gd name="connsiteY9" fmla="*/ 1067304 h 1097876"/>
                    <a:gd name="connsiteX10" fmla="*/ 7408334 w 7408334"/>
                    <a:gd name="connsiteY10" fmla="*/ 1044740 h 1097876"/>
                    <a:gd name="connsiteX0" fmla="*/ 0 w 7408334"/>
                    <a:gd name="connsiteY0" fmla="*/ 558860 h 1097876"/>
                    <a:gd name="connsiteX1" fmla="*/ 1075268 w 7408334"/>
                    <a:gd name="connsiteY1" fmla="*/ 558860 h 1097876"/>
                    <a:gd name="connsiteX2" fmla="*/ 1807634 w 7408334"/>
                    <a:gd name="connsiteY2" fmla="*/ 474294 h 1097876"/>
                    <a:gd name="connsiteX3" fmla="*/ 2276918 w 7408334"/>
                    <a:gd name="connsiteY3" fmla="*/ 94423 h 1097876"/>
                    <a:gd name="connsiteX4" fmla="*/ 2912534 w 7408334"/>
                    <a:gd name="connsiteY4" fmla="*/ 25460 h 1097876"/>
                    <a:gd name="connsiteX5" fmla="*/ 3230034 w 7408334"/>
                    <a:gd name="connsiteY5" fmla="*/ 1927 h 1097876"/>
                    <a:gd name="connsiteX6" fmla="*/ 3623734 w 7408334"/>
                    <a:gd name="connsiteY6" fmla="*/ 25460 h 1097876"/>
                    <a:gd name="connsiteX7" fmla="*/ 4195727 w 7408334"/>
                    <a:gd name="connsiteY7" fmla="*/ 214658 h 1097876"/>
                    <a:gd name="connsiteX8" fmla="*/ 5072398 w 7408334"/>
                    <a:gd name="connsiteY8" fmla="*/ 575211 h 1097876"/>
                    <a:gd name="connsiteX9" fmla="*/ 6300230 w 7408334"/>
                    <a:gd name="connsiteY9" fmla="*/ 1067304 h 1097876"/>
                    <a:gd name="connsiteX10" fmla="*/ 7408334 w 7408334"/>
                    <a:gd name="connsiteY10" fmla="*/ 1044740 h 1097876"/>
                    <a:gd name="connsiteX0" fmla="*/ 0 w 7408334"/>
                    <a:gd name="connsiteY0" fmla="*/ 590818 h 1129834"/>
                    <a:gd name="connsiteX1" fmla="*/ 1075268 w 7408334"/>
                    <a:gd name="connsiteY1" fmla="*/ 590818 h 1129834"/>
                    <a:gd name="connsiteX2" fmla="*/ 1807634 w 7408334"/>
                    <a:gd name="connsiteY2" fmla="*/ 506252 h 1129834"/>
                    <a:gd name="connsiteX3" fmla="*/ 2276918 w 7408334"/>
                    <a:gd name="connsiteY3" fmla="*/ 126381 h 1129834"/>
                    <a:gd name="connsiteX4" fmla="*/ 2844472 w 7408334"/>
                    <a:gd name="connsiteY4" fmla="*/ 0 h 1129834"/>
                    <a:gd name="connsiteX5" fmla="*/ 3230034 w 7408334"/>
                    <a:gd name="connsiteY5" fmla="*/ 33885 h 1129834"/>
                    <a:gd name="connsiteX6" fmla="*/ 3623734 w 7408334"/>
                    <a:gd name="connsiteY6" fmla="*/ 57418 h 1129834"/>
                    <a:gd name="connsiteX7" fmla="*/ 4195727 w 7408334"/>
                    <a:gd name="connsiteY7" fmla="*/ 246616 h 1129834"/>
                    <a:gd name="connsiteX8" fmla="*/ 5072398 w 7408334"/>
                    <a:gd name="connsiteY8" fmla="*/ 607169 h 1129834"/>
                    <a:gd name="connsiteX9" fmla="*/ 6300230 w 7408334"/>
                    <a:gd name="connsiteY9" fmla="*/ 1099262 h 1129834"/>
                    <a:gd name="connsiteX10" fmla="*/ 7408334 w 7408334"/>
                    <a:gd name="connsiteY10" fmla="*/ 1076698 h 1129834"/>
                    <a:gd name="connsiteX0" fmla="*/ 0 w 7408334"/>
                    <a:gd name="connsiteY0" fmla="*/ 590818 h 1320866"/>
                    <a:gd name="connsiteX1" fmla="*/ 1075268 w 7408334"/>
                    <a:gd name="connsiteY1" fmla="*/ 590818 h 1320866"/>
                    <a:gd name="connsiteX2" fmla="*/ 1807634 w 7408334"/>
                    <a:gd name="connsiteY2" fmla="*/ 506252 h 1320866"/>
                    <a:gd name="connsiteX3" fmla="*/ 2276918 w 7408334"/>
                    <a:gd name="connsiteY3" fmla="*/ 126381 h 1320866"/>
                    <a:gd name="connsiteX4" fmla="*/ 2844472 w 7408334"/>
                    <a:gd name="connsiteY4" fmla="*/ 0 h 1320866"/>
                    <a:gd name="connsiteX5" fmla="*/ 3230034 w 7408334"/>
                    <a:gd name="connsiteY5" fmla="*/ 33885 h 1320866"/>
                    <a:gd name="connsiteX6" fmla="*/ 3623734 w 7408334"/>
                    <a:gd name="connsiteY6" fmla="*/ 57418 h 1320866"/>
                    <a:gd name="connsiteX7" fmla="*/ 4195727 w 7408334"/>
                    <a:gd name="connsiteY7" fmla="*/ 246616 h 1320866"/>
                    <a:gd name="connsiteX8" fmla="*/ 5072398 w 7408334"/>
                    <a:gd name="connsiteY8" fmla="*/ 607169 h 1320866"/>
                    <a:gd name="connsiteX9" fmla="*/ 6300230 w 7408334"/>
                    <a:gd name="connsiteY9" fmla="*/ 1099262 h 1320866"/>
                    <a:gd name="connsiteX10" fmla="*/ 7408334 w 7408334"/>
                    <a:gd name="connsiteY10" fmla="*/ 1320717 h 1320866"/>
                    <a:gd name="connsiteX0" fmla="*/ 0 w 7408334"/>
                    <a:gd name="connsiteY0" fmla="*/ 598935 h 1328983"/>
                    <a:gd name="connsiteX1" fmla="*/ 1075268 w 7408334"/>
                    <a:gd name="connsiteY1" fmla="*/ 598935 h 1328983"/>
                    <a:gd name="connsiteX2" fmla="*/ 1807634 w 7408334"/>
                    <a:gd name="connsiteY2" fmla="*/ 514369 h 1328983"/>
                    <a:gd name="connsiteX3" fmla="*/ 2276918 w 7408334"/>
                    <a:gd name="connsiteY3" fmla="*/ 134498 h 1328983"/>
                    <a:gd name="connsiteX4" fmla="*/ 2844472 w 7408334"/>
                    <a:gd name="connsiteY4" fmla="*/ 8117 h 1328983"/>
                    <a:gd name="connsiteX5" fmla="*/ 3187495 w 7408334"/>
                    <a:gd name="connsiteY5" fmla="*/ 13293 h 1328983"/>
                    <a:gd name="connsiteX6" fmla="*/ 3623734 w 7408334"/>
                    <a:gd name="connsiteY6" fmla="*/ 65535 h 1328983"/>
                    <a:gd name="connsiteX7" fmla="*/ 4195727 w 7408334"/>
                    <a:gd name="connsiteY7" fmla="*/ 254733 h 1328983"/>
                    <a:gd name="connsiteX8" fmla="*/ 5072398 w 7408334"/>
                    <a:gd name="connsiteY8" fmla="*/ 615286 h 1328983"/>
                    <a:gd name="connsiteX9" fmla="*/ 6300230 w 7408334"/>
                    <a:gd name="connsiteY9" fmla="*/ 1107379 h 1328983"/>
                    <a:gd name="connsiteX10" fmla="*/ 7408334 w 7408334"/>
                    <a:gd name="connsiteY10" fmla="*/ 1328834 h 1328983"/>
                    <a:gd name="connsiteX0" fmla="*/ 0 w 7408334"/>
                    <a:gd name="connsiteY0" fmla="*/ 598935 h 1328983"/>
                    <a:gd name="connsiteX1" fmla="*/ 1075268 w 7408334"/>
                    <a:gd name="connsiteY1" fmla="*/ 598935 h 1328983"/>
                    <a:gd name="connsiteX2" fmla="*/ 1807634 w 7408334"/>
                    <a:gd name="connsiteY2" fmla="*/ 514369 h 1328983"/>
                    <a:gd name="connsiteX3" fmla="*/ 2191841 w 7408334"/>
                    <a:gd name="connsiteY3" fmla="*/ 134498 h 1328983"/>
                    <a:gd name="connsiteX4" fmla="*/ 2844472 w 7408334"/>
                    <a:gd name="connsiteY4" fmla="*/ 8117 h 1328983"/>
                    <a:gd name="connsiteX5" fmla="*/ 3187495 w 7408334"/>
                    <a:gd name="connsiteY5" fmla="*/ 13293 h 1328983"/>
                    <a:gd name="connsiteX6" fmla="*/ 3623734 w 7408334"/>
                    <a:gd name="connsiteY6" fmla="*/ 65535 h 1328983"/>
                    <a:gd name="connsiteX7" fmla="*/ 4195727 w 7408334"/>
                    <a:gd name="connsiteY7" fmla="*/ 254733 h 1328983"/>
                    <a:gd name="connsiteX8" fmla="*/ 5072398 w 7408334"/>
                    <a:gd name="connsiteY8" fmla="*/ 615286 h 1328983"/>
                    <a:gd name="connsiteX9" fmla="*/ 6300230 w 7408334"/>
                    <a:gd name="connsiteY9" fmla="*/ 1107379 h 1328983"/>
                    <a:gd name="connsiteX10" fmla="*/ 7408334 w 7408334"/>
                    <a:gd name="connsiteY10" fmla="*/ 1328834 h 1328983"/>
                    <a:gd name="connsiteX0" fmla="*/ 0 w 7408334"/>
                    <a:gd name="connsiteY0" fmla="*/ 598935 h 1328983"/>
                    <a:gd name="connsiteX1" fmla="*/ 1075268 w 7408334"/>
                    <a:gd name="connsiteY1" fmla="*/ 598935 h 1328983"/>
                    <a:gd name="connsiteX2" fmla="*/ 1807634 w 7408334"/>
                    <a:gd name="connsiteY2" fmla="*/ 514369 h 1328983"/>
                    <a:gd name="connsiteX3" fmla="*/ 2191841 w 7408334"/>
                    <a:gd name="connsiteY3" fmla="*/ 134498 h 1328983"/>
                    <a:gd name="connsiteX4" fmla="*/ 2844472 w 7408334"/>
                    <a:gd name="connsiteY4" fmla="*/ 8117 h 1328983"/>
                    <a:gd name="connsiteX5" fmla="*/ 3187495 w 7408334"/>
                    <a:gd name="connsiteY5" fmla="*/ 13293 h 1328983"/>
                    <a:gd name="connsiteX6" fmla="*/ 3623734 w 7408334"/>
                    <a:gd name="connsiteY6" fmla="*/ 65535 h 1328983"/>
                    <a:gd name="connsiteX7" fmla="*/ 4195727 w 7408334"/>
                    <a:gd name="connsiteY7" fmla="*/ 254733 h 1328983"/>
                    <a:gd name="connsiteX8" fmla="*/ 5072398 w 7408334"/>
                    <a:gd name="connsiteY8" fmla="*/ 615286 h 1328983"/>
                    <a:gd name="connsiteX9" fmla="*/ 6300230 w 7408334"/>
                    <a:gd name="connsiteY9" fmla="*/ 1107379 h 1328983"/>
                    <a:gd name="connsiteX10" fmla="*/ 7408334 w 7408334"/>
                    <a:gd name="connsiteY10" fmla="*/ 1328834 h 1328983"/>
                    <a:gd name="connsiteX0" fmla="*/ 0 w 7408334"/>
                    <a:gd name="connsiteY0" fmla="*/ 598935 h 1328983"/>
                    <a:gd name="connsiteX1" fmla="*/ 1075268 w 7408334"/>
                    <a:gd name="connsiteY1" fmla="*/ 598935 h 1328983"/>
                    <a:gd name="connsiteX2" fmla="*/ 1807634 w 7408334"/>
                    <a:gd name="connsiteY2" fmla="*/ 514369 h 1328983"/>
                    <a:gd name="connsiteX3" fmla="*/ 2191841 w 7408334"/>
                    <a:gd name="connsiteY3" fmla="*/ 134498 h 1328983"/>
                    <a:gd name="connsiteX4" fmla="*/ 2844472 w 7408334"/>
                    <a:gd name="connsiteY4" fmla="*/ 8117 h 1328983"/>
                    <a:gd name="connsiteX5" fmla="*/ 3187495 w 7408334"/>
                    <a:gd name="connsiteY5" fmla="*/ 13293 h 1328983"/>
                    <a:gd name="connsiteX6" fmla="*/ 3623734 w 7408334"/>
                    <a:gd name="connsiteY6" fmla="*/ 65535 h 1328983"/>
                    <a:gd name="connsiteX7" fmla="*/ 4195727 w 7408334"/>
                    <a:gd name="connsiteY7" fmla="*/ 254733 h 1328983"/>
                    <a:gd name="connsiteX8" fmla="*/ 5072398 w 7408334"/>
                    <a:gd name="connsiteY8" fmla="*/ 615286 h 1328983"/>
                    <a:gd name="connsiteX9" fmla="*/ 6300230 w 7408334"/>
                    <a:gd name="connsiteY9" fmla="*/ 1107379 h 1328983"/>
                    <a:gd name="connsiteX10" fmla="*/ 7408334 w 7408334"/>
                    <a:gd name="connsiteY10" fmla="*/ 1328834 h 1328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08334" h="1328983">
                      <a:moveTo>
                        <a:pt x="0" y="598935"/>
                      </a:moveTo>
                      <a:lnTo>
                        <a:pt x="1075268" y="598935"/>
                      </a:lnTo>
                      <a:cubicBezTo>
                        <a:pt x="1376540" y="584841"/>
                        <a:pt x="1586090" y="582206"/>
                        <a:pt x="1807634" y="514369"/>
                      </a:cubicBezTo>
                      <a:cubicBezTo>
                        <a:pt x="1968542" y="374643"/>
                        <a:pt x="2019036" y="233228"/>
                        <a:pt x="2191841" y="134498"/>
                      </a:cubicBezTo>
                      <a:cubicBezTo>
                        <a:pt x="2364646" y="35768"/>
                        <a:pt x="2678530" y="28318"/>
                        <a:pt x="2844472" y="8117"/>
                      </a:cubicBezTo>
                      <a:cubicBezTo>
                        <a:pt x="3010414" y="-12084"/>
                        <a:pt x="3073154" y="11568"/>
                        <a:pt x="3187495" y="13293"/>
                      </a:cubicBezTo>
                      <a:cubicBezTo>
                        <a:pt x="3317372" y="22863"/>
                        <a:pt x="3455695" y="25295"/>
                        <a:pt x="3623734" y="65535"/>
                      </a:cubicBezTo>
                      <a:cubicBezTo>
                        <a:pt x="3791773" y="105775"/>
                        <a:pt x="3954283" y="163108"/>
                        <a:pt x="4195727" y="254733"/>
                      </a:cubicBezTo>
                      <a:cubicBezTo>
                        <a:pt x="4437171" y="346358"/>
                        <a:pt x="4721648" y="473178"/>
                        <a:pt x="5072398" y="615286"/>
                      </a:cubicBezTo>
                      <a:cubicBezTo>
                        <a:pt x="5423148" y="757394"/>
                        <a:pt x="5910907" y="988454"/>
                        <a:pt x="6300230" y="1107379"/>
                      </a:cubicBezTo>
                      <a:cubicBezTo>
                        <a:pt x="6689553" y="1226304"/>
                        <a:pt x="7177479" y="1333535"/>
                        <a:pt x="7408334" y="1328834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6" name="Forme libre 45"/>
                <p:cNvSpPr/>
                <p:nvPr/>
              </p:nvSpPr>
              <p:spPr>
                <a:xfrm>
                  <a:off x="685803" y="2484337"/>
                  <a:ext cx="7442194" cy="905604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192866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2750 h 941917"/>
                    <a:gd name="connsiteX1" fmla="*/ 1790700 w 7433733"/>
                    <a:gd name="connsiteY1" fmla="*/ 412750 h 941917"/>
                    <a:gd name="connsiteX2" fmla="*/ 2362199 w 7433733"/>
                    <a:gd name="connsiteY2" fmla="*/ 260350 h 941917"/>
                    <a:gd name="connsiteX3" fmla="*/ 2937933 w 7433733"/>
                    <a:gd name="connsiteY3" fmla="*/ 31750 h 941917"/>
                    <a:gd name="connsiteX4" fmla="*/ 3649133 w 7433733"/>
                    <a:gd name="connsiteY4" fmla="*/ 31750 h 941917"/>
                    <a:gd name="connsiteX5" fmla="*/ 4360333 w 7433733"/>
                    <a:gd name="connsiteY5" fmla="*/ 222250 h 941917"/>
                    <a:gd name="connsiteX6" fmla="*/ 5295900 w 7433733"/>
                    <a:gd name="connsiteY6" fmla="*/ 569384 h 941917"/>
                    <a:gd name="connsiteX7" fmla="*/ 5918200 w 7433733"/>
                    <a:gd name="connsiteY7" fmla="*/ 806450 h 941917"/>
                    <a:gd name="connsiteX8" fmla="*/ 6413500 w 7433733"/>
                    <a:gd name="connsiteY8" fmla="*/ 916517 h 941917"/>
                    <a:gd name="connsiteX9" fmla="*/ 6963833 w 7433733"/>
                    <a:gd name="connsiteY9" fmla="*/ 941917 h 941917"/>
                    <a:gd name="connsiteX10" fmla="*/ 7433733 w 7433733"/>
                    <a:gd name="connsiteY10" fmla="*/ 929217 h 941917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711655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8461 w 7442194"/>
                    <a:gd name="connsiteY0" fmla="*/ 455083 h 984250"/>
                    <a:gd name="connsiteX1" fmla="*/ 0 w 7442194"/>
                    <a:gd name="connsiteY1" fmla="*/ 851558 h 984250"/>
                    <a:gd name="connsiteX2" fmla="*/ 1919811 w 7442194"/>
                    <a:gd name="connsiteY2" fmla="*/ 711655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1693334 w 7442194"/>
                    <a:gd name="connsiteY2" fmla="*/ 878100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521878 w 7442194"/>
                    <a:gd name="connsiteY1" fmla="*/ 870907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21825 h 2164020"/>
                    <a:gd name="connsiteX1" fmla="*/ 1521878 w 7442194"/>
                    <a:gd name="connsiteY1" fmla="*/ 841174 h 2164020"/>
                    <a:gd name="connsiteX2" fmla="*/ 2370660 w 7442194"/>
                    <a:gd name="connsiteY2" fmla="*/ 272950 h 2164020"/>
                    <a:gd name="connsiteX3" fmla="*/ 2946394 w 7442194"/>
                    <a:gd name="connsiteY3" fmla="*/ 44351 h 2164020"/>
                    <a:gd name="connsiteX4" fmla="*/ 3657594 w 7442194"/>
                    <a:gd name="connsiteY4" fmla="*/ 44350 h 2164020"/>
                    <a:gd name="connsiteX5" fmla="*/ 4368794 w 7442194"/>
                    <a:gd name="connsiteY5" fmla="*/ 234850 h 2164020"/>
                    <a:gd name="connsiteX6" fmla="*/ 5304361 w 7442194"/>
                    <a:gd name="connsiteY6" fmla="*/ 581984 h 2164020"/>
                    <a:gd name="connsiteX7" fmla="*/ 5926661 w 7442194"/>
                    <a:gd name="connsiteY7" fmla="*/ 819050 h 2164020"/>
                    <a:gd name="connsiteX8" fmla="*/ 6421961 w 7442194"/>
                    <a:gd name="connsiteY8" fmla="*/ 929117 h 2164020"/>
                    <a:gd name="connsiteX9" fmla="*/ 6972294 w 7442194"/>
                    <a:gd name="connsiteY9" fmla="*/ 954517 h 2164020"/>
                    <a:gd name="connsiteX10" fmla="*/ 7442194 w 7442194"/>
                    <a:gd name="connsiteY10" fmla="*/ 2164010 h 2164020"/>
                    <a:gd name="connsiteX0" fmla="*/ 0 w 7442194"/>
                    <a:gd name="connsiteY0" fmla="*/ 821825 h 2164010"/>
                    <a:gd name="connsiteX1" fmla="*/ 1521878 w 7442194"/>
                    <a:gd name="connsiteY1" fmla="*/ 841174 h 2164010"/>
                    <a:gd name="connsiteX2" fmla="*/ 2370660 w 7442194"/>
                    <a:gd name="connsiteY2" fmla="*/ 272950 h 2164010"/>
                    <a:gd name="connsiteX3" fmla="*/ 2946394 w 7442194"/>
                    <a:gd name="connsiteY3" fmla="*/ 44351 h 2164010"/>
                    <a:gd name="connsiteX4" fmla="*/ 3657594 w 7442194"/>
                    <a:gd name="connsiteY4" fmla="*/ 44350 h 2164010"/>
                    <a:gd name="connsiteX5" fmla="*/ 4368794 w 7442194"/>
                    <a:gd name="connsiteY5" fmla="*/ 234850 h 2164010"/>
                    <a:gd name="connsiteX6" fmla="*/ 5304361 w 7442194"/>
                    <a:gd name="connsiteY6" fmla="*/ 581984 h 2164010"/>
                    <a:gd name="connsiteX7" fmla="*/ 5926661 w 7442194"/>
                    <a:gd name="connsiteY7" fmla="*/ 819050 h 2164010"/>
                    <a:gd name="connsiteX8" fmla="*/ 6421961 w 7442194"/>
                    <a:gd name="connsiteY8" fmla="*/ 929117 h 2164010"/>
                    <a:gd name="connsiteX9" fmla="*/ 7442194 w 7442194"/>
                    <a:gd name="connsiteY9" fmla="*/ 2164010 h 2164010"/>
                    <a:gd name="connsiteX0" fmla="*/ 0 w 7442194"/>
                    <a:gd name="connsiteY0" fmla="*/ 821825 h 2164010"/>
                    <a:gd name="connsiteX1" fmla="*/ 1521878 w 7442194"/>
                    <a:gd name="connsiteY1" fmla="*/ 841174 h 2164010"/>
                    <a:gd name="connsiteX2" fmla="*/ 2370660 w 7442194"/>
                    <a:gd name="connsiteY2" fmla="*/ 272950 h 2164010"/>
                    <a:gd name="connsiteX3" fmla="*/ 2946394 w 7442194"/>
                    <a:gd name="connsiteY3" fmla="*/ 44351 h 2164010"/>
                    <a:gd name="connsiteX4" fmla="*/ 3657594 w 7442194"/>
                    <a:gd name="connsiteY4" fmla="*/ 44350 h 2164010"/>
                    <a:gd name="connsiteX5" fmla="*/ 4368794 w 7442194"/>
                    <a:gd name="connsiteY5" fmla="*/ 234850 h 2164010"/>
                    <a:gd name="connsiteX6" fmla="*/ 5304361 w 7442194"/>
                    <a:gd name="connsiteY6" fmla="*/ 581984 h 2164010"/>
                    <a:gd name="connsiteX7" fmla="*/ 5926661 w 7442194"/>
                    <a:gd name="connsiteY7" fmla="*/ 819050 h 2164010"/>
                    <a:gd name="connsiteX8" fmla="*/ 6370914 w 7442194"/>
                    <a:gd name="connsiteY8" fmla="*/ 1511113 h 2164010"/>
                    <a:gd name="connsiteX9" fmla="*/ 7442194 w 7442194"/>
                    <a:gd name="connsiteY9" fmla="*/ 2164010 h 2164010"/>
                    <a:gd name="connsiteX0" fmla="*/ 0 w 7442194"/>
                    <a:gd name="connsiteY0" fmla="*/ 821825 h 2164010"/>
                    <a:gd name="connsiteX1" fmla="*/ 1521878 w 7442194"/>
                    <a:gd name="connsiteY1" fmla="*/ 841174 h 2164010"/>
                    <a:gd name="connsiteX2" fmla="*/ 2370660 w 7442194"/>
                    <a:gd name="connsiteY2" fmla="*/ 272950 h 2164010"/>
                    <a:gd name="connsiteX3" fmla="*/ 2946394 w 7442194"/>
                    <a:gd name="connsiteY3" fmla="*/ 44351 h 2164010"/>
                    <a:gd name="connsiteX4" fmla="*/ 3657594 w 7442194"/>
                    <a:gd name="connsiteY4" fmla="*/ 44350 h 2164010"/>
                    <a:gd name="connsiteX5" fmla="*/ 4368794 w 7442194"/>
                    <a:gd name="connsiteY5" fmla="*/ 234850 h 2164010"/>
                    <a:gd name="connsiteX6" fmla="*/ 5304361 w 7442194"/>
                    <a:gd name="connsiteY6" fmla="*/ 581984 h 2164010"/>
                    <a:gd name="connsiteX7" fmla="*/ 5816059 w 7442194"/>
                    <a:gd name="connsiteY7" fmla="*/ 1022751 h 2164010"/>
                    <a:gd name="connsiteX8" fmla="*/ 6370914 w 7442194"/>
                    <a:gd name="connsiteY8" fmla="*/ 1511113 h 2164010"/>
                    <a:gd name="connsiteX9" fmla="*/ 7442194 w 7442194"/>
                    <a:gd name="connsiteY9" fmla="*/ 2164010 h 2164010"/>
                    <a:gd name="connsiteX0" fmla="*/ 0 w 7442194"/>
                    <a:gd name="connsiteY0" fmla="*/ 821825 h 2164010"/>
                    <a:gd name="connsiteX1" fmla="*/ 1521878 w 7442194"/>
                    <a:gd name="connsiteY1" fmla="*/ 841174 h 2164010"/>
                    <a:gd name="connsiteX2" fmla="*/ 2370660 w 7442194"/>
                    <a:gd name="connsiteY2" fmla="*/ 272950 h 2164010"/>
                    <a:gd name="connsiteX3" fmla="*/ 2946394 w 7442194"/>
                    <a:gd name="connsiteY3" fmla="*/ 44351 h 2164010"/>
                    <a:gd name="connsiteX4" fmla="*/ 3657594 w 7442194"/>
                    <a:gd name="connsiteY4" fmla="*/ 44350 h 2164010"/>
                    <a:gd name="connsiteX5" fmla="*/ 4368794 w 7442194"/>
                    <a:gd name="connsiteY5" fmla="*/ 234850 h 2164010"/>
                    <a:gd name="connsiteX6" fmla="*/ 5304361 w 7442194"/>
                    <a:gd name="connsiteY6" fmla="*/ 581984 h 2164010"/>
                    <a:gd name="connsiteX7" fmla="*/ 6370914 w 7442194"/>
                    <a:gd name="connsiteY7" fmla="*/ 1511113 h 2164010"/>
                    <a:gd name="connsiteX8" fmla="*/ 7442194 w 7442194"/>
                    <a:gd name="connsiteY8" fmla="*/ 2164010 h 2164010"/>
                    <a:gd name="connsiteX0" fmla="*/ 0 w 7442194"/>
                    <a:gd name="connsiteY0" fmla="*/ 836164 h 2178349"/>
                    <a:gd name="connsiteX1" fmla="*/ 1521878 w 7442194"/>
                    <a:gd name="connsiteY1" fmla="*/ 855513 h 2178349"/>
                    <a:gd name="connsiteX2" fmla="*/ 2396183 w 7442194"/>
                    <a:gd name="connsiteY2" fmla="*/ 54486 h 2178349"/>
                    <a:gd name="connsiteX3" fmla="*/ 2946394 w 7442194"/>
                    <a:gd name="connsiteY3" fmla="*/ 58690 h 2178349"/>
                    <a:gd name="connsiteX4" fmla="*/ 3657594 w 7442194"/>
                    <a:gd name="connsiteY4" fmla="*/ 58689 h 2178349"/>
                    <a:gd name="connsiteX5" fmla="*/ 4368794 w 7442194"/>
                    <a:gd name="connsiteY5" fmla="*/ 249189 h 2178349"/>
                    <a:gd name="connsiteX6" fmla="*/ 5304361 w 7442194"/>
                    <a:gd name="connsiteY6" fmla="*/ 596323 h 2178349"/>
                    <a:gd name="connsiteX7" fmla="*/ 6370914 w 7442194"/>
                    <a:gd name="connsiteY7" fmla="*/ 1525452 h 2178349"/>
                    <a:gd name="connsiteX8" fmla="*/ 7442194 w 7442194"/>
                    <a:gd name="connsiteY8" fmla="*/ 2178349 h 2178349"/>
                    <a:gd name="connsiteX0" fmla="*/ 0 w 7442194"/>
                    <a:gd name="connsiteY0" fmla="*/ 1009890 h 2352075"/>
                    <a:gd name="connsiteX1" fmla="*/ 1521878 w 7442194"/>
                    <a:gd name="connsiteY1" fmla="*/ 1029239 h 2352075"/>
                    <a:gd name="connsiteX2" fmla="*/ 2396183 w 7442194"/>
                    <a:gd name="connsiteY2" fmla="*/ 228212 h 2352075"/>
                    <a:gd name="connsiteX3" fmla="*/ 2952223 w 7442194"/>
                    <a:gd name="connsiteY3" fmla="*/ 3 h 2352075"/>
                    <a:gd name="connsiteX4" fmla="*/ 2946394 w 7442194"/>
                    <a:gd name="connsiteY4" fmla="*/ 232416 h 2352075"/>
                    <a:gd name="connsiteX5" fmla="*/ 3657594 w 7442194"/>
                    <a:gd name="connsiteY5" fmla="*/ 232415 h 2352075"/>
                    <a:gd name="connsiteX6" fmla="*/ 4368794 w 7442194"/>
                    <a:gd name="connsiteY6" fmla="*/ 422915 h 2352075"/>
                    <a:gd name="connsiteX7" fmla="*/ 5304361 w 7442194"/>
                    <a:gd name="connsiteY7" fmla="*/ 770049 h 2352075"/>
                    <a:gd name="connsiteX8" fmla="*/ 6370914 w 7442194"/>
                    <a:gd name="connsiteY8" fmla="*/ 1699178 h 2352075"/>
                    <a:gd name="connsiteX9" fmla="*/ 7442194 w 7442194"/>
                    <a:gd name="connsiteY9" fmla="*/ 2352075 h 2352075"/>
                    <a:gd name="connsiteX0" fmla="*/ 0 w 7442194"/>
                    <a:gd name="connsiteY0" fmla="*/ 1009890 h 2352075"/>
                    <a:gd name="connsiteX1" fmla="*/ 1521878 w 7442194"/>
                    <a:gd name="connsiteY1" fmla="*/ 1029239 h 2352075"/>
                    <a:gd name="connsiteX2" fmla="*/ 2396183 w 7442194"/>
                    <a:gd name="connsiteY2" fmla="*/ 228212 h 2352075"/>
                    <a:gd name="connsiteX3" fmla="*/ 2952223 w 7442194"/>
                    <a:gd name="connsiteY3" fmla="*/ 3 h 2352075"/>
                    <a:gd name="connsiteX4" fmla="*/ 3657594 w 7442194"/>
                    <a:gd name="connsiteY4" fmla="*/ 232415 h 2352075"/>
                    <a:gd name="connsiteX5" fmla="*/ 4368794 w 7442194"/>
                    <a:gd name="connsiteY5" fmla="*/ 422915 h 2352075"/>
                    <a:gd name="connsiteX6" fmla="*/ 5304361 w 7442194"/>
                    <a:gd name="connsiteY6" fmla="*/ 770049 h 2352075"/>
                    <a:gd name="connsiteX7" fmla="*/ 6370914 w 7442194"/>
                    <a:gd name="connsiteY7" fmla="*/ 1699178 h 2352075"/>
                    <a:gd name="connsiteX8" fmla="*/ 7442194 w 7442194"/>
                    <a:gd name="connsiteY8" fmla="*/ 2352075 h 2352075"/>
                    <a:gd name="connsiteX0" fmla="*/ 0 w 7442194"/>
                    <a:gd name="connsiteY0" fmla="*/ 1010474 h 2352659"/>
                    <a:gd name="connsiteX1" fmla="*/ 1521878 w 7442194"/>
                    <a:gd name="connsiteY1" fmla="*/ 1029823 h 2352659"/>
                    <a:gd name="connsiteX2" fmla="*/ 2396183 w 7442194"/>
                    <a:gd name="connsiteY2" fmla="*/ 228796 h 2352659"/>
                    <a:gd name="connsiteX3" fmla="*/ 2952223 w 7442194"/>
                    <a:gd name="connsiteY3" fmla="*/ 587 h 2352659"/>
                    <a:gd name="connsiteX4" fmla="*/ 3683118 w 7442194"/>
                    <a:gd name="connsiteY4" fmla="*/ 58401 h 2352659"/>
                    <a:gd name="connsiteX5" fmla="*/ 4368794 w 7442194"/>
                    <a:gd name="connsiteY5" fmla="*/ 423499 h 2352659"/>
                    <a:gd name="connsiteX6" fmla="*/ 5304361 w 7442194"/>
                    <a:gd name="connsiteY6" fmla="*/ 770633 h 2352659"/>
                    <a:gd name="connsiteX7" fmla="*/ 6370914 w 7442194"/>
                    <a:gd name="connsiteY7" fmla="*/ 1699762 h 2352659"/>
                    <a:gd name="connsiteX8" fmla="*/ 7442194 w 7442194"/>
                    <a:gd name="connsiteY8" fmla="*/ 2352659 h 2352659"/>
                    <a:gd name="connsiteX0" fmla="*/ 0 w 7442194"/>
                    <a:gd name="connsiteY0" fmla="*/ 1010474 h 2352659"/>
                    <a:gd name="connsiteX1" fmla="*/ 1521878 w 7442194"/>
                    <a:gd name="connsiteY1" fmla="*/ 1029823 h 2352659"/>
                    <a:gd name="connsiteX2" fmla="*/ 2396183 w 7442194"/>
                    <a:gd name="connsiteY2" fmla="*/ 228796 h 2352659"/>
                    <a:gd name="connsiteX3" fmla="*/ 2952223 w 7442194"/>
                    <a:gd name="connsiteY3" fmla="*/ 587 h 2352659"/>
                    <a:gd name="connsiteX4" fmla="*/ 3683118 w 7442194"/>
                    <a:gd name="connsiteY4" fmla="*/ 58401 h 2352659"/>
                    <a:gd name="connsiteX5" fmla="*/ 4368794 w 7442194"/>
                    <a:gd name="connsiteY5" fmla="*/ 423499 h 2352659"/>
                    <a:gd name="connsiteX6" fmla="*/ 5227791 w 7442194"/>
                    <a:gd name="connsiteY6" fmla="*/ 1178031 h 2352659"/>
                    <a:gd name="connsiteX7" fmla="*/ 6370914 w 7442194"/>
                    <a:gd name="connsiteY7" fmla="*/ 1699762 h 2352659"/>
                    <a:gd name="connsiteX8" fmla="*/ 7442194 w 7442194"/>
                    <a:gd name="connsiteY8" fmla="*/ 2352659 h 2352659"/>
                    <a:gd name="connsiteX0" fmla="*/ 0 w 7442194"/>
                    <a:gd name="connsiteY0" fmla="*/ 1010474 h 2352659"/>
                    <a:gd name="connsiteX1" fmla="*/ 1521878 w 7442194"/>
                    <a:gd name="connsiteY1" fmla="*/ 1029823 h 2352659"/>
                    <a:gd name="connsiteX2" fmla="*/ 2396183 w 7442194"/>
                    <a:gd name="connsiteY2" fmla="*/ 228796 h 2352659"/>
                    <a:gd name="connsiteX3" fmla="*/ 2952223 w 7442194"/>
                    <a:gd name="connsiteY3" fmla="*/ 587 h 2352659"/>
                    <a:gd name="connsiteX4" fmla="*/ 3683118 w 7442194"/>
                    <a:gd name="connsiteY4" fmla="*/ 58401 h 2352659"/>
                    <a:gd name="connsiteX5" fmla="*/ 4368794 w 7442194"/>
                    <a:gd name="connsiteY5" fmla="*/ 423499 h 2352659"/>
                    <a:gd name="connsiteX6" fmla="*/ 5227791 w 7442194"/>
                    <a:gd name="connsiteY6" fmla="*/ 1178031 h 2352659"/>
                    <a:gd name="connsiteX7" fmla="*/ 6379422 w 7442194"/>
                    <a:gd name="connsiteY7" fmla="*/ 2048960 h 2352659"/>
                    <a:gd name="connsiteX8" fmla="*/ 7442194 w 7442194"/>
                    <a:gd name="connsiteY8" fmla="*/ 2352659 h 2352659"/>
                    <a:gd name="connsiteX0" fmla="*/ 0 w 7442194"/>
                    <a:gd name="connsiteY0" fmla="*/ 1010474 h 2585460"/>
                    <a:gd name="connsiteX1" fmla="*/ 1521878 w 7442194"/>
                    <a:gd name="connsiteY1" fmla="*/ 1029823 h 2585460"/>
                    <a:gd name="connsiteX2" fmla="*/ 2396183 w 7442194"/>
                    <a:gd name="connsiteY2" fmla="*/ 228796 h 2585460"/>
                    <a:gd name="connsiteX3" fmla="*/ 2952223 w 7442194"/>
                    <a:gd name="connsiteY3" fmla="*/ 587 h 2585460"/>
                    <a:gd name="connsiteX4" fmla="*/ 3683118 w 7442194"/>
                    <a:gd name="connsiteY4" fmla="*/ 58401 h 2585460"/>
                    <a:gd name="connsiteX5" fmla="*/ 4368794 w 7442194"/>
                    <a:gd name="connsiteY5" fmla="*/ 423499 h 2585460"/>
                    <a:gd name="connsiteX6" fmla="*/ 5227791 w 7442194"/>
                    <a:gd name="connsiteY6" fmla="*/ 1178031 h 2585460"/>
                    <a:gd name="connsiteX7" fmla="*/ 6379422 w 7442194"/>
                    <a:gd name="connsiteY7" fmla="*/ 2048960 h 2585460"/>
                    <a:gd name="connsiteX8" fmla="*/ 7442194 w 7442194"/>
                    <a:gd name="connsiteY8" fmla="*/ 2585460 h 2585460"/>
                    <a:gd name="connsiteX0" fmla="*/ 0 w 7442194"/>
                    <a:gd name="connsiteY0" fmla="*/ 1010474 h 2585460"/>
                    <a:gd name="connsiteX1" fmla="*/ 1521878 w 7442194"/>
                    <a:gd name="connsiteY1" fmla="*/ 1029823 h 2585460"/>
                    <a:gd name="connsiteX2" fmla="*/ 2396183 w 7442194"/>
                    <a:gd name="connsiteY2" fmla="*/ 228796 h 2585460"/>
                    <a:gd name="connsiteX3" fmla="*/ 2952223 w 7442194"/>
                    <a:gd name="connsiteY3" fmla="*/ 587 h 2585460"/>
                    <a:gd name="connsiteX4" fmla="*/ 3683118 w 7442194"/>
                    <a:gd name="connsiteY4" fmla="*/ 58401 h 2585460"/>
                    <a:gd name="connsiteX5" fmla="*/ 4368794 w 7442194"/>
                    <a:gd name="connsiteY5" fmla="*/ 423499 h 2585460"/>
                    <a:gd name="connsiteX6" fmla="*/ 5227791 w 7442194"/>
                    <a:gd name="connsiteY6" fmla="*/ 1178031 h 2585460"/>
                    <a:gd name="connsiteX7" fmla="*/ 6379422 w 7442194"/>
                    <a:gd name="connsiteY7" fmla="*/ 2048960 h 2585460"/>
                    <a:gd name="connsiteX8" fmla="*/ 7442194 w 7442194"/>
                    <a:gd name="connsiteY8" fmla="*/ 2585460 h 2585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42194" h="2585460">
                      <a:moveTo>
                        <a:pt x="0" y="1010474"/>
                      </a:moveTo>
                      <a:lnTo>
                        <a:pt x="1521878" y="1029823"/>
                      </a:lnTo>
                      <a:cubicBezTo>
                        <a:pt x="1916988" y="938344"/>
                        <a:pt x="2225086" y="335058"/>
                        <a:pt x="2396183" y="228796"/>
                      </a:cubicBezTo>
                      <a:cubicBezTo>
                        <a:pt x="2626066" y="96057"/>
                        <a:pt x="2741988" y="-113"/>
                        <a:pt x="2952223" y="587"/>
                      </a:cubicBezTo>
                      <a:cubicBezTo>
                        <a:pt x="3162458" y="1287"/>
                        <a:pt x="3447023" y="-12084"/>
                        <a:pt x="3683118" y="58401"/>
                      </a:cubicBezTo>
                      <a:cubicBezTo>
                        <a:pt x="3919213" y="128886"/>
                        <a:pt x="4111349" y="236894"/>
                        <a:pt x="4368794" y="423499"/>
                      </a:cubicBezTo>
                      <a:cubicBezTo>
                        <a:pt x="4626239" y="610104"/>
                        <a:pt x="4892686" y="907121"/>
                        <a:pt x="5227791" y="1178031"/>
                      </a:cubicBezTo>
                      <a:cubicBezTo>
                        <a:pt x="5562896" y="1448941"/>
                        <a:pt x="6010355" y="1814389"/>
                        <a:pt x="6379422" y="2048960"/>
                      </a:cubicBezTo>
                      <a:cubicBezTo>
                        <a:pt x="6748489" y="2283532"/>
                        <a:pt x="7170091" y="2502790"/>
                        <a:pt x="7442194" y="2585460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7" name="Forme libre 46"/>
                <p:cNvSpPr/>
                <p:nvPr/>
              </p:nvSpPr>
              <p:spPr>
                <a:xfrm>
                  <a:off x="694269" y="2334510"/>
                  <a:ext cx="7399731" cy="701206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853623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802033 h 1825851"/>
                    <a:gd name="connsiteX1" fmla="*/ 1500311 w 7493839"/>
                    <a:gd name="connsiteY1" fmla="*/ 827963 h 1825851"/>
                    <a:gd name="connsiteX2" fmla="*/ 2384019 w 7493839"/>
                    <a:gd name="connsiteY2" fmla="*/ 307234 h 1825851"/>
                    <a:gd name="connsiteX3" fmla="*/ 3078290 w 7493839"/>
                    <a:gd name="connsiteY3" fmla="*/ 28549 h 1825851"/>
                    <a:gd name="connsiteX4" fmla="*/ 3939951 w 7493839"/>
                    <a:gd name="connsiteY4" fmla="*/ 101842 h 1825851"/>
                    <a:gd name="connsiteX5" fmla="*/ 4587064 w 7493839"/>
                    <a:gd name="connsiteY5" fmla="*/ 292342 h 1825851"/>
                    <a:gd name="connsiteX6" fmla="*/ 5356006 w 7493839"/>
                    <a:gd name="connsiteY6" fmla="*/ 639476 h 1825851"/>
                    <a:gd name="connsiteX7" fmla="*/ 5978306 w 7493839"/>
                    <a:gd name="connsiteY7" fmla="*/ 876542 h 1825851"/>
                    <a:gd name="connsiteX8" fmla="*/ 6533710 w 7493839"/>
                    <a:gd name="connsiteY8" fmla="*/ 1825408 h 1825851"/>
                    <a:gd name="connsiteX9" fmla="*/ 7023939 w 7493839"/>
                    <a:gd name="connsiteY9" fmla="*/ 1012009 h 1825851"/>
                    <a:gd name="connsiteX10" fmla="*/ 7493839 w 7493839"/>
                    <a:gd name="connsiteY10" fmla="*/ 999309 h 1825851"/>
                    <a:gd name="connsiteX0" fmla="*/ 0 w 7493839"/>
                    <a:gd name="connsiteY0" fmla="*/ 802033 h 1825851"/>
                    <a:gd name="connsiteX1" fmla="*/ 1500311 w 7493839"/>
                    <a:gd name="connsiteY1" fmla="*/ 827963 h 1825851"/>
                    <a:gd name="connsiteX2" fmla="*/ 2384019 w 7493839"/>
                    <a:gd name="connsiteY2" fmla="*/ 307234 h 1825851"/>
                    <a:gd name="connsiteX3" fmla="*/ 3078290 w 7493839"/>
                    <a:gd name="connsiteY3" fmla="*/ 28549 h 1825851"/>
                    <a:gd name="connsiteX4" fmla="*/ 3939951 w 7493839"/>
                    <a:gd name="connsiteY4" fmla="*/ 101842 h 1825851"/>
                    <a:gd name="connsiteX5" fmla="*/ 4587064 w 7493839"/>
                    <a:gd name="connsiteY5" fmla="*/ 292342 h 1825851"/>
                    <a:gd name="connsiteX6" fmla="*/ 5356006 w 7493839"/>
                    <a:gd name="connsiteY6" fmla="*/ 639476 h 1825851"/>
                    <a:gd name="connsiteX7" fmla="*/ 6533710 w 7493839"/>
                    <a:gd name="connsiteY7" fmla="*/ 1825408 h 1825851"/>
                    <a:gd name="connsiteX8" fmla="*/ 7023939 w 7493839"/>
                    <a:gd name="connsiteY8" fmla="*/ 1012009 h 1825851"/>
                    <a:gd name="connsiteX9" fmla="*/ 7493839 w 7493839"/>
                    <a:gd name="connsiteY9" fmla="*/ 999309 h 1825851"/>
                    <a:gd name="connsiteX0" fmla="*/ 0 w 7493839"/>
                    <a:gd name="connsiteY0" fmla="*/ 802033 h 1828728"/>
                    <a:gd name="connsiteX1" fmla="*/ 1500311 w 7493839"/>
                    <a:gd name="connsiteY1" fmla="*/ 827963 h 1828728"/>
                    <a:gd name="connsiteX2" fmla="*/ 2384019 w 7493839"/>
                    <a:gd name="connsiteY2" fmla="*/ 307234 h 1828728"/>
                    <a:gd name="connsiteX3" fmla="*/ 3078290 w 7493839"/>
                    <a:gd name="connsiteY3" fmla="*/ 28549 h 1828728"/>
                    <a:gd name="connsiteX4" fmla="*/ 3939951 w 7493839"/>
                    <a:gd name="connsiteY4" fmla="*/ 101842 h 1828728"/>
                    <a:gd name="connsiteX5" fmla="*/ 4587064 w 7493839"/>
                    <a:gd name="connsiteY5" fmla="*/ 292342 h 1828728"/>
                    <a:gd name="connsiteX6" fmla="*/ 5424697 w 7493839"/>
                    <a:gd name="connsiteY6" fmla="*/ 1259461 h 1828728"/>
                    <a:gd name="connsiteX7" fmla="*/ 6533710 w 7493839"/>
                    <a:gd name="connsiteY7" fmla="*/ 1825408 h 1828728"/>
                    <a:gd name="connsiteX8" fmla="*/ 7023939 w 7493839"/>
                    <a:gd name="connsiteY8" fmla="*/ 1012009 h 1828728"/>
                    <a:gd name="connsiteX9" fmla="*/ 7493839 w 7493839"/>
                    <a:gd name="connsiteY9" fmla="*/ 999309 h 1828728"/>
                    <a:gd name="connsiteX0" fmla="*/ 0 w 7493839"/>
                    <a:gd name="connsiteY0" fmla="*/ 802033 h 2155574"/>
                    <a:gd name="connsiteX1" fmla="*/ 1500311 w 7493839"/>
                    <a:gd name="connsiteY1" fmla="*/ 827963 h 2155574"/>
                    <a:gd name="connsiteX2" fmla="*/ 2384019 w 7493839"/>
                    <a:gd name="connsiteY2" fmla="*/ 307234 h 2155574"/>
                    <a:gd name="connsiteX3" fmla="*/ 3078290 w 7493839"/>
                    <a:gd name="connsiteY3" fmla="*/ 28549 h 2155574"/>
                    <a:gd name="connsiteX4" fmla="*/ 3939951 w 7493839"/>
                    <a:gd name="connsiteY4" fmla="*/ 101842 h 2155574"/>
                    <a:gd name="connsiteX5" fmla="*/ 4587064 w 7493839"/>
                    <a:gd name="connsiteY5" fmla="*/ 292342 h 2155574"/>
                    <a:gd name="connsiteX6" fmla="*/ 5424697 w 7493839"/>
                    <a:gd name="connsiteY6" fmla="*/ 1259461 h 2155574"/>
                    <a:gd name="connsiteX7" fmla="*/ 6550882 w 7493839"/>
                    <a:gd name="connsiteY7" fmla="*/ 2153632 h 2155574"/>
                    <a:gd name="connsiteX8" fmla="*/ 7023939 w 7493839"/>
                    <a:gd name="connsiteY8" fmla="*/ 1012009 h 2155574"/>
                    <a:gd name="connsiteX9" fmla="*/ 7493839 w 7493839"/>
                    <a:gd name="connsiteY9" fmla="*/ 999309 h 2155574"/>
                    <a:gd name="connsiteX0" fmla="*/ 0 w 7493839"/>
                    <a:gd name="connsiteY0" fmla="*/ 802033 h 2164391"/>
                    <a:gd name="connsiteX1" fmla="*/ 1500311 w 7493839"/>
                    <a:gd name="connsiteY1" fmla="*/ 827963 h 2164391"/>
                    <a:gd name="connsiteX2" fmla="*/ 2384019 w 7493839"/>
                    <a:gd name="connsiteY2" fmla="*/ 307234 h 2164391"/>
                    <a:gd name="connsiteX3" fmla="*/ 3078290 w 7493839"/>
                    <a:gd name="connsiteY3" fmla="*/ 28549 h 2164391"/>
                    <a:gd name="connsiteX4" fmla="*/ 3939951 w 7493839"/>
                    <a:gd name="connsiteY4" fmla="*/ 101842 h 2164391"/>
                    <a:gd name="connsiteX5" fmla="*/ 4587064 w 7493839"/>
                    <a:gd name="connsiteY5" fmla="*/ 292342 h 2164391"/>
                    <a:gd name="connsiteX6" fmla="*/ 5424697 w 7493839"/>
                    <a:gd name="connsiteY6" fmla="*/ 1259461 h 2164391"/>
                    <a:gd name="connsiteX7" fmla="*/ 6550882 w 7493839"/>
                    <a:gd name="connsiteY7" fmla="*/ 2153632 h 2164391"/>
                    <a:gd name="connsiteX8" fmla="*/ 7023939 w 7493839"/>
                    <a:gd name="connsiteY8" fmla="*/ 1012009 h 2164391"/>
                    <a:gd name="connsiteX9" fmla="*/ 7493839 w 7493839"/>
                    <a:gd name="connsiteY9" fmla="*/ 999309 h 2164391"/>
                    <a:gd name="connsiteX0" fmla="*/ 0 w 7493839"/>
                    <a:gd name="connsiteY0" fmla="*/ 802033 h 2155768"/>
                    <a:gd name="connsiteX1" fmla="*/ 1500311 w 7493839"/>
                    <a:gd name="connsiteY1" fmla="*/ 827963 h 2155768"/>
                    <a:gd name="connsiteX2" fmla="*/ 2384019 w 7493839"/>
                    <a:gd name="connsiteY2" fmla="*/ 307234 h 2155768"/>
                    <a:gd name="connsiteX3" fmla="*/ 3078290 w 7493839"/>
                    <a:gd name="connsiteY3" fmla="*/ 28549 h 2155768"/>
                    <a:gd name="connsiteX4" fmla="*/ 3939951 w 7493839"/>
                    <a:gd name="connsiteY4" fmla="*/ 101842 h 2155768"/>
                    <a:gd name="connsiteX5" fmla="*/ 4587064 w 7493839"/>
                    <a:gd name="connsiteY5" fmla="*/ 292342 h 2155768"/>
                    <a:gd name="connsiteX6" fmla="*/ 5424697 w 7493839"/>
                    <a:gd name="connsiteY6" fmla="*/ 1259461 h 2155768"/>
                    <a:gd name="connsiteX7" fmla="*/ 6550882 w 7493839"/>
                    <a:gd name="connsiteY7" fmla="*/ 2153632 h 2155768"/>
                    <a:gd name="connsiteX8" fmla="*/ 7493839 w 7493839"/>
                    <a:gd name="connsiteY8" fmla="*/ 999309 h 2155768"/>
                    <a:gd name="connsiteX0" fmla="*/ 0 w 7468080"/>
                    <a:gd name="connsiteY0" fmla="*/ 802033 h 2334676"/>
                    <a:gd name="connsiteX1" fmla="*/ 1500311 w 7468080"/>
                    <a:gd name="connsiteY1" fmla="*/ 827963 h 2334676"/>
                    <a:gd name="connsiteX2" fmla="*/ 2384019 w 7468080"/>
                    <a:gd name="connsiteY2" fmla="*/ 307234 h 2334676"/>
                    <a:gd name="connsiteX3" fmla="*/ 3078290 w 7468080"/>
                    <a:gd name="connsiteY3" fmla="*/ 28549 h 2334676"/>
                    <a:gd name="connsiteX4" fmla="*/ 3939951 w 7468080"/>
                    <a:gd name="connsiteY4" fmla="*/ 101842 h 2334676"/>
                    <a:gd name="connsiteX5" fmla="*/ 4587064 w 7468080"/>
                    <a:gd name="connsiteY5" fmla="*/ 292342 h 2334676"/>
                    <a:gd name="connsiteX6" fmla="*/ 5424697 w 7468080"/>
                    <a:gd name="connsiteY6" fmla="*/ 1259461 h 2334676"/>
                    <a:gd name="connsiteX7" fmla="*/ 6550882 w 7468080"/>
                    <a:gd name="connsiteY7" fmla="*/ 2153632 h 2334676"/>
                    <a:gd name="connsiteX8" fmla="*/ 7468080 w 7468080"/>
                    <a:gd name="connsiteY8" fmla="*/ 2202801 h 2334676"/>
                    <a:gd name="connsiteX0" fmla="*/ 0 w 7468080"/>
                    <a:gd name="connsiteY0" fmla="*/ 802033 h 2258973"/>
                    <a:gd name="connsiteX1" fmla="*/ 1500311 w 7468080"/>
                    <a:gd name="connsiteY1" fmla="*/ 827963 h 2258973"/>
                    <a:gd name="connsiteX2" fmla="*/ 2384019 w 7468080"/>
                    <a:gd name="connsiteY2" fmla="*/ 307234 h 2258973"/>
                    <a:gd name="connsiteX3" fmla="*/ 3078290 w 7468080"/>
                    <a:gd name="connsiteY3" fmla="*/ 28549 h 2258973"/>
                    <a:gd name="connsiteX4" fmla="*/ 3939951 w 7468080"/>
                    <a:gd name="connsiteY4" fmla="*/ 101842 h 2258973"/>
                    <a:gd name="connsiteX5" fmla="*/ 4587064 w 7468080"/>
                    <a:gd name="connsiteY5" fmla="*/ 292342 h 2258973"/>
                    <a:gd name="connsiteX6" fmla="*/ 5424697 w 7468080"/>
                    <a:gd name="connsiteY6" fmla="*/ 1259461 h 2258973"/>
                    <a:gd name="connsiteX7" fmla="*/ 6550882 w 7468080"/>
                    <a:gd name="connsiteY7" fmla="*/ 2153632 h 2258973"/>
                    <a:gd name="connsiteX8" fmla="*/ 7468080 w 7468080"/>
                    <a:gd name="connsiteY8" fmla="*/ 2202801 h 2258973"/>
                    <a:gd name="connsiteX0" fmla="*/ 0 w 7468080"/>
                    <a:gd name="connsiteY0" fmla="*/ 802033 h 2252284"/>
                    <a:gd name="connsiteX1" fmla="*/ 1500311 w 7468080"/>
                    <a:gd name="connsiteY1" fmla="*/ 827963 h 2252284"/>
                    <a:gd name="connsiteX2" fmla="*/ 2384019 w 7468080"/>
                    <a:gd name="connsiteY2" fmla="*/ 307234 h 2252284"/>
                    <a:gd name="connsiteX3" fmla="*/ 3078290 w 7468080"/>
                    <a:gd name="connsiteY3" fmla="*/ 28549 h 2252284"/>
                    <a:gd name="connsiteX4" fmla="*/ 3939951 w 7468080"/>
                    <a:gd name="connsiteY4" fmla="*/ 101842 h 2252284"/>
                    <a:gd name="connsiteX5" fmla="*/ 4587064 w 7468080"/>
                    <a:gd name="connsiteY5" fmla="*/ 292342 h 2252284"/>
                    <a:gd name="connsiteX6" fmla="*/ 5579252 w 7468080"/>
                    <a:gd name="connsiteY6" fmla="*/ 1368869 h 2252284"/>
                    <a:gd name="connsiteX7" fmla="*/ 6550882 w 7468080"/>
                    <a:gd name="connsiteY7" fmla="*/ 2153632 h 2252284"/>
                    <a:gd name="connsiteX8" fmla="*/ 7468080 w 7468080"/>
                    <a:gd name="connsiteY8" fmla="*/ 2202801 h 2252284"/>
                    <a:gd name="connsiteX0" fmla="*/ 0 w 7468080"/>
                    <a:gd name="connsiteY0" fmla="*/ 812026 h 2262277"/>
                    <a:gd name="connsiteX1" fmla="*/ 1500311 w 7468080"/>
                    <a:gd name="connsiteY1" fmla="*/ 837956 h 2262277"/>
                    <a:gd name="connsiteX2" fmla="*/ 2384019 w 7468080"/>
                    <a:gd name="connsiteY2" fmla="*/ 317227 h 2262277"/>
                    <a:gd name="connsiteX3" fmla="*/ 3078290 w 7468080"/>
                    <a:gd name="connsiteY3" fmla="*/ 38542 h 2262277"/>
                    <a:gd name="connsiteX4" fmla="*/ 3939951 w 7468080"/>
                    <a:gd name="connsiteY4" fmla="*/ 111835 h 2262277"/>
                    <a:gd name="connsiteX5" fmla="*/ 4870415 w 7468080"/>
                    <a:gd name="connsiteY5" fmla="*/ 630561 h 2262277"/>
                    <a:gd name="connsiteX6" fmla="*/ 5579252 w 7468080"/>
                    <a:gd name="connsiteY6" fmla="*/ 1378862 h 2262277"/>
                    <a:gd name="connsiteX7" fmla="*/ 6550882 w 7468080"/>
                    <a:gd name="connsiteY7" fmla="*/ 2163625 h 2262277"/>
                    <a:gd name="connsiteX8" fmla="*/ 7468080 w 7468080"/>
                    <a:gd name="connsiteY8" fmla="*/ 2212794 h 2262277"/>
                    <a:gd name="connsiteX0" fmla="*/ 0 w 7468080"/>
                    <a:gd name="connsiteY0" fmla="*/ 812026 h 2262277"/>
                    <a:gd name="connsiteX1" fmla="*/ 1500311 w 7468080"/>
                    <a:gd name="connsiteY1" fmla="*/ 837956 h 2262277"/>
                    <a:gd name="connsiteX2" fmla="*/ 2384019 w 7468080"/>
                    <a:gd name="connsiteY2" fmla="*/ 317227 h 2262277"/>
                    <a:gd name="connsiteX3" fmla="*/ 3078290 w 7468080"/>
                    <a:gd name="connsiteY3" fmla="*/ 38542 h 2262277"/>
                    <a:gd name="connsiteX4" fmla="*/ 3939951 w 7468080"/>
                    <a:gd name="connsiteY4" fmla="*/ 111835 h 2262277"/>
                    <a:gd name="connsiteX5" fmla="*/ 4870415 w 7468080"/>
                    <a:gd name="connsiteY5" fmla="*/ 630561 h 2262277"/>
                    <a:gd name="connsiteX6" fmla="*/ 5579252 w 7468080"/>
                    <a:gd name="connsiteY6" fmla="*/ 1378862 h 2262277"/>
                    <a:gd name="connsiteX7" fmla="*/ 6550882 w 7468080"/>
                    <a:gd name="connsiteY7" fmla="*/ 2163625 h 2262277"/>
                    <a:gd name="connsiteX8" fmla="*/ 7468080 w 7468080"/>
                    <a:gd name="connsiteY8" fmla="*/ 2212794 h 2262277"/>
                    <a:gd name="connsiteX0" fmla="*/ 0 w 7468080"/>
                    <a:gd name="connsiteY0" fmla="*/ 812026 h 2514359"/>
                    <a:gd name="connsiteX1" fmla="*/ 1500311 w 7468080"/>
                    <a:gd name="connsiteY1" fmla="*/ 837956 h 2514359"/>
                    <a:gd name="connsiteX2" fmla="*/ 2384019 w 7468080"/>
                    <a:gd name="connsiteY2" fmla="*/ 317227 h 2514359"/>
                    <a:gd name="connsiteX3" fmla="*/ 3078290 w 7468080"/>
                    <a:gd name="connsiteY3" fmla="*/ 38542 h 2514359"/>
                    <a:gd name="connsiteX4" fmla="*/ 3939951 w 7468080"/>
                    <a:gd name="connsiteY4" fmla="*/ 111835 h 2514359"/>
                    <a:gd name="connsiteX5" fmla="*/ 4870415 w 7468080"/>
                    <a:gd name="connsiteY5" fmla="*/ 630561 h 2514359"/>
                    <a:gd name="connsiteX6" fmla="*/ 5579252 w 7468080"/>
                    <a:gd name="connsiteY6" fmla="*/ 1378862 h 2514359"/>
                    <a:gd name="connsiteX7" fmla="*/ 6550882 w 7468080"/>
                    <a:gd name="connsiteY7" fmla="*/ 2163625 h 2514359"/>
                    <a:gd name="connsiteX8" fmla="*/ 7468080 w 7468080"/>
                    <a:gd name="connsiteY8" fmla="*/ 2504552 h 2514359"/>
                    <a:gd name="connsiteX0" fmla="*/ 0 w 7468080"/>
                    <a:gd name="connsiteY0" fmla="*/ 812026 h 2504551"/>
                    <a:gd name="connsiteX1" fmla="*/ 1500311 w 7468080"/>
                    <a:gd name="connsiteY1" fmla="*/ 837956 h 2504551"/>
                    <a:gd name="connsiteX2" fmla="*/ 2384019 w 7468080"/>
                    <a:gd name="connsiteY2" fmla="*/ 317227 h 2504551"/>
                    <a:gd name="connsiteX3" fmla="*/ 3078290 w 7468080"/>
                    <a:gd name="connsiteY3" fmla="*/ 38542 h 2504551"/>
                    <a:gd name="connsiteX4" fmla="*/ 3939951 w 7468080"/>
                    <a:gd name="connsiteY4" fmla="*/ 111835 h 2504551"/>
                    <a:gd name="connsiteX5" fmla="*/ 4870415 w 7468080"/>
                    <a:gd name="connsiteY5" fmla="*/ 630561 h 2504551"/>
                    <a:gd name="connsiteX6" fmla="*/ 5579252 w 7468080"/>
                    <a:gd name="connsiteY6" fmla="*/ 1378862 h 2504551"/>
                    <a:gd name="connsiteX7" fmla="*/ 6550882 w 7468080"/>
                    <a:gd name="connsiteY7" fmla="*/ 2163625 h 2504551"/>
                    <a:gd name="connsiteX8" fmla="*/ 7468080 w 7468080"/>
                    <a:gd name="connsiteY8" fmla="*/ 2504552 h 2504551"/>
                    <a:gd name="connsiteX0" fmla="*/ 0 w 7468080"/>
                    <a:gd name="connsiteY0" fmla="*/ 816372 h 2508897"/>
                    <a:gd name="connsiteX1" fmla="*/ 1500311 w 7468080"/>
                    <a:gd name="connsiteY1" fmla="*/ 842302 h 2508897"/>
                    <a:gd name="connsiteX2" fmla="*/ 2384019 w 7468080"/>
                    <a:gd name="connsiteY2" fmla="*/ 321573 h 2508897"/>
                    <a:gd name="connsiteX3" fmla="*/ 3078290 w 7468080"/>
                    <a:gd name="connsiteY3" fmla="*/ 42888 h 2508897"/>
                    <a:gd name="connsiteX4" fmla="*/ 3939951 w 7468080"/>
                    <a:gd name="connsiteY4" fmla="*/ 116181 h 2508897"/>
                    <a:gd name="connsiteX5" fmla="*/ 4879002 w 7468080"/>
                    <a:gd name="connsiteY5" fmla="*/ 744316 h 2508897"/>
                    <a:gd name="connsiteX6" fmla="*/ 5579252 w 7468080"/>
                    <a:gd name="connsiteY6" fmla="*/ 1383208 h 2508897"/>
                    <a:gd name="connsiteX7" fmla="*/ 6550882 w 7468080"/>
                    <a:gd name="connsiteY7" fmla="*/ 2167971 h 2508897"/>
                    <a:gd name="connsiteX8" fmla="*/ 7468080 w 7468080"/>
                    <a:gd name="connsiteY8" fmla="*/ 2508898 h 2508897"/>
                    <a:gd name="connsiteX0" fmla="*/ 0 w 7468080"/>
                    <a:gd name="connsiteY0" fmla="*/ 816372 h 2508897"/>
                    <a:gd name="connsiteX1" fmla="*/ 1500311 w 7468080"/>
                    <a:gd name="connsiteY1" fmla="*/ 842302 h 2508897"/>
                    <a:gd name="connsiteX2" fmla="*/ 2384019 w 7468080"/>
                    <a:gd name="connsiteY2" fmla="*/ 321573 h 2508897"/>
                    <a:gd name="connsiteX3" fmla="*/ 3078290 w 7468080"/>
                    <a:gd name="connsiteY3" fmla="*/ 42888 h 2508897"/>
                    <a:gd name="connsiteX4" fmla="*/ 3939951 w 7468080"/>
                    <a:gd name="connsiteY4" fmla="*/ 116181 h 2508897"/>
                    <a:gd name="connsiteX5" fmla="*/ 4879002 w 7468080"/>
                    <a:gd name="connsiteY5" fmla="*/ 744316 h 2508897"/>
                    <a:gd name="connsiteX6" fmla="*/ 5579252 w 7468080"/>
                    <a:gd name="connsiteY6" fmla="*/ 1383208 h 2508897"/>
                    <a:gd name="connsiteX7" fmla="*/ 6550882 w 7468080"/>
                    <a:gd name="connsiteY7" fmla="*/ 2167971 h 2508897"/>
                    <a:gd name="connsiteX8" fmla="*/ 7468080 w 7468080"/>
                    <a:gd name="connsiteY8" fmla="*/ 2508898 h 2508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68080" h="2508897">
                      <a:moveTo>
                        <a:pt x="0" y="816372"/>
                      </a:moveTo>
                      <a:cubicBezTo>
                        <a:pt x="64913" y="814870"/>
                        <a:pt x="1359892" y="864295"/>
                        <a:pt x="1500311" y="842302"/>
                      </a:cubicBezTo>
                      <a:cubicBezTo>
                        <a:pt x="1886254" y="816672"/>
                        <a:pt x="2267420" y="373237"/>
                        <a:pt x="2384019" y="321573"/>
                      </a:cubicBezTo>
                      <a:cubicBezTo>
                        <a:pt x="2589694" y="191617"/>
                        <a:pt x="2938596" y="37771"/>
                        <a:pt x="3078290" y="42888"/>
                      </a:cubicBezTo>
                      <a:cubicBezTo>
                        <a:pt x="3410244" y="-37251"/>
                        <a:pt x="3639832" y="-724"/>
                        <a:pt x="3939951" y="116181"/>
                      </a:cubicBezTo>
                      <a:cubicBezTo>
                        <a:pt x="4240070" y="233086"/>
                        <a:pt x="4604541" y="545301"/>
                        <a:pt x="4879002" y="744316"/>
                      </a:cubicBezTo>
                      <a:cubicBezTo>
                        <a:pt x="5129546" y="1027051"/>
                        <a:pt x="5300605" y="1145932"/>
                        <a:pt x="5579252" y="1383208"/>
                      </a:cubicBezTo>
                      <a:cubicBezTo>
                        <a:pt x="5857899" y="1620484"/>
                        <a:pt x="6236077" y="1980356"/>
                        <a:pt x="6550882" y="2167971"/>
                      </a:cubicBezTo>
                      <a:cubicBezTo>
                        <a:pt x="6865687" y="2355586"/>
                        <a:pt x="7228699" y="2421151"/>
                        <a:pt x="7468080" y="2508898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8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695328" y="1790700"/>
                  <a:ext cx="7415742" cy="10395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9" name="Forme libre 48"/>
                <p:cNvSpPr/>
                <p:nvPr/>
              </p:nvSpPr>
              <p:spPr>
                <a:xfrm>
                  <a:off x="694262" y="2138315"/>
                  <a:ext cx="7340176" cy="39923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43196 h 1456109"/>
                    <a:gd name="connsiteX1" fmla="*/ 1491766 w 7493839"/>
                    <a:gd name="connsiteY1" fmla="*/ 1056009 h 1456109"/>
                    <a:gd name="connsiteX2" fmla="*/ 2384019 w 7493839"/>
                    <a:gd name="connsiteY2" fmla="*/ 307232 h 1456109"/>
                    <a:gd name="connsiteX3" fmla="*/ 3078290 w 7493839"/>
                    <a:gd name="connsiteY3" fmla="*/ 28547 h 1456109"/>
                    <a:gd name="connsiteX4" fmla="*/ 3939951 w 7493839"/>
                    <a:gd name="connsiteY4" fmla="*/ 101840 h 1456109"/>
                    <a:gd name="connsiteX5" fmla="*/ 4587064 w 7493839"/>
                    <a:gd name="connsiteY5" fmla="*/ 292340 h 1456109"/>
                    <a:gd name="connsiteX6" fmla="*/ 5356006 w 7493839"/>
                    <a:gd name="connsiteY6" fmla="*/ 639474 h 1456109"/>
                    <a:gd name="connsiteX7" fmla="*/ 6038411 w 7493839"/>
                    <a:gd name="connsiteY7" fmla="*/ 1450981 h 1456109"/>
                    <a:gd name="connsiteX8" fmla="*/ 6473606 w 7493839"/>
                    <a:gd name="connsiteY8" fmla="*/ 986607 h 1456109"/>
                    <a:gd name="connsiteX9" fmla="*/ 7023939 w 7493839"/>
                    <a:gd name="connsiteY9" fmla="*/ 1012007 h 1456109"/>
                    <a:gd name="connsiteX10" fmla="*/ 7493839 w 7493839"/>
                    <a:gd name="connsiteY10" fmla="*/ 999307 h 1456109"/>
                    <a:gd name="connsiteX0" fmla="*/ 0 w 7493839"/>
                    <a:gd name="connsiteY0" fmla="*/ 1043196 h 1457144"/>
                    <a:gd name="connsiteX1" fmla="*/ 1491766 w 7493839"/>
                    <a:gd name="connsiteY1" fmla="*/ 1056009 h 1457144"/>
                    <a:gd name="connsiteX2" fmla="*/ 2384019 w 7493839"/>
                    <a:gd name="connsiteY2" fmla="*/ 307232 h 1457144"/>
                    <a:gd name="connsiteX3" fmla="*/ 3078290 w 7493839"/>
                    <a:gd name="connsiteY3" fmla="*/ 28547 h 1457144"/>
                    <a:gd name="connsiteX4" fmla="*/ 3939951 w 7493839"/>
                    <a:gd name="connsiteY4" fmla="*/ 101840 h 1457144"/>
                    <a:gd name="connsiteX5" fmla="*/ 4587064 w 7493839"/>
                    <a:gd name="connsiteY5" fmla="*/ 292340 h 1457144"/>
                    <a:gd name="connsiteX6" fmla="*/ 5356006 w 7493839"/>
                    <a:gd name="connsiteY6" fmla="*/ 639474 h 1457144"/>
                    <a:gd name="connsiteX7" fmla="*/ 6038411 w 7493839"/>
                    <a:gd name="connsiteY7" fmla="*/ 1450981 h 1457144"/>
                    <a:gd name="connsiteX8" fmla="*/ 7023939 w 7493839"/>
                    <a:gd name="connsiteY8" fmla="*/ 1012007 h 1457144"/>
                    <a:gd name="connsiteX9" fmla="*/ 7493839 w 7493839"/>
                    <a:gd name="connsiteY9" fmla="*/ 999307 h 1457144"/>
                    <a:gd name="connsiteX0" fmla="*/ 0 w 7493839"/>
                    <a:gd name="connsiteY0" fmla="*/ 1043196 h 1620215"/>
                    <a:gd name="connsiteX1" fmla="*/ 1491766 w 7493839"/>
                    <a:gd name="connsiteY1" fmla="*/ 1056009 h 1620215"/>
                    <a:gd name="connsiteX2" fmla="*/ 2384019 w 7493839"/>
                    <a:gd name="connsiteY2" fmla="*/ 307232 h 1620215"/>
                    <a:gd name="connsiteX3" fmla="*/ 3078290 w 7493839"/>
                    <a:gd name="connsiteY3" fmla="*/ 28547 h 1620215"/>
                    <a:gd name="connsiteX4" fmla="*/ 3939951 w 7493839"/>
                    <a:gd name="connsiteY4" fmla="*/ 101840 h 1620215"/>
                    <a:gd name="connsiteX5" fmla="*/ 4587064 w 7493839"/>
                    <a:gd name="connsiteY5" fmla="*/ 292340 h 1620215"/>
                    <a:gd name="connsiteX6" fmla="*/ 5356006 w 7493839"/>
                    <a:gd name="connsiteY6" fmla="*/ 639474 h 1620215"/>
                    <a:gd name="connsiteX7" fmla="*/ 6038411 w 7493839"/>
                    <a:gd name="connsiteY7" fmla="*/ 1450981 h 1620215"/>
                    <a:gd name="connsiteX8" fmla="*/ 7049698 w 7493839"/>
                    <a:gd name="connsiteY8" fmla="*/ 1586450 h 1620215"/>
                    <a:gd name="connsiteX9" fmla="*/ 7493839 w 7493839"/>
                    <a:gd name="connsiteY9" fmla="*/ 999307 h 1620215"/>
                    <a:gd name="connsiteX0" fmla="*/ 0 w 7459493"/>
                    <a:gd name="connsiteY0" fmla="*/ 1043196 h 1956710"/>
                    <a:gd name="connsiteX1" fmla="*/ 1491766 w 7459493"/>
                    <a:gd name="connsiteY1" fmla="*/ 1056009 h 1956710"/>
                    <a:gd name="connsiteX2" fmla="*/ 2384019 w 7459493"/>
                    <a:gd name="connsiteY2" fmla="*/ 307232 h 1956710"/>
                    <a:gd name="connsiteX3" fmla="*/ 3078290 w 7459493"/>
                    <a:gd name="connsiteY3" fmla="*/ 28547 h 1956710"/>
                    <a:gd name="connsiteX4" fmla="*/ 3939951 w 7459493"/>
                    <a:gd name="connsiteY4" fmla="*/ 101840 h 1956710"/>
                    <a:gd name="connsiteX5" fmla="*/ 4587064 w 7459493"/>
                    <a:gd name="connsiteY5" fmla="*/ 292340 h 1956710"/>
                    <a:gd name="connsiteX6" fmla="*/ 5356006 w 7459493"/>
                    <a:gd name="connsiteY6" fmla="*/ 639474 h 1956710"/>
                    <a:gd name="connsiteX7" fmla="*/ 6038411 w 7459493"/>
                    <a:gd name="connsiteY7" fmla="*/ 1450981 h 1956710"/>
                    <a:gd name="connsiteX8" fmla="*/ 7049698 w 7459493"/>
                    <a:gd name="connsiteY8" fmla="*/ 1586450 h 1956710"/>
                    <a:gd name="connsiteX9" fmla="*/ 7459493 w 7459493"/>
                    <a:gd name="connsiteY9" fmla="*/ 1956710 h 1956710"/>
                    <a:gd name="connsiteX0" fmla="*/ 0 w 7459493"/>
                    <a:gd name="connsiteY0" fmla="*/ 1043196 h 1956710"/>
                    <a:gd name="connsiteX1" fmla="*/ 1491766 w 7459493"/>
                    <a:gd name="connsiteY1" fmla="*/ 1056009 h 1956710"/>
                    <a:gd name="connsiteX2" fmla="*/ 2384019 w 7459493"/>
                    <a:gd name="connsiteY2" fmla="*/ 307232 h 1956710"/>
                    <a:gd name="connsiteX3" fmla="*/ 3078290 w 7459493"/>
                    <a:gd name="connsiteY3" fmla="*/ 28547 h 1956710"/>
                    <a:gd name="connsiteX4" fmla="*/ 3939951 w 7459493"/>
                    <a:gd name="connsiteY4" fmla="*/ 101840 h 1956710"/>
                    <a:gd name="connsiteX5" fmla="*/ 4587064 w 7459493"/>
                    <a:gd name="connsiteY5" fmla="*/ 292340 h 1956710"/>
                    <a:gd name="connsiteX6" fmla="*/ 5356006 w 7459493"/>
                    <a:gd name="connsiteY6" fmla="*/ 639474 h 1956710"/>
                    <a:gd name="connsiteX7" fmla="*/ 6038411 w 7459493"/>
                    <a:gd name="connsiteY7" fmla="*/ 1450981 h 1956710"/>
                    <a:gd name="connsiteX8" fmla="*/ 6938075 w 7459493"/>
                    <a:gd name="connsiteY8" fmla="*/ 1825804 h 1956710"/>
                    <a:gd name="connsiteX9" fmla="*/ 7459493 w 7459493"/>
                    <a:gd name="connsiteY9" fmla="*/ 1956710 h 1956710"/>
                    <a:gd name="connsiteX0" fmla="*/ 0 w 7459493"/>
                    <a:gd name="connsiteY0" fmla="*/ 1043196 h 1956710"/>
                    <a:gd name="connsiteX1" fmla="*/ 1491766 w 7459493"/>
                    <a:gd name="connsiteY1" fmla="*/ 1056009 h 1956710"/>
                    <a:gd name="connsiteX2" fmla="*/ 2384019 w 7459493"/>
                    <a:gd name="connsiteY2" fmla="*/ 307232 h 1956710"/>
                    <a:gd name="connsiteX3" fmla="*/ 3078290 w 7459493"/>
                    <a:gd name="connsiteY3" fmla="*/ 28547 h 1956710"/>
                    <a:gd name="connsiteX4" fmla="*/ 3939951 w 7459493"/>
                    <a:gd name="connsiteY4" fmla="*/ 101840 h 1956710"/>
                    <a:gd name="connsiteX5" fmla="*/ 4587064 w 7459493"/>
                    <a:gd name="connsiteY5" fmla="*/ 292340 h 1956710"/>
                    <a:gd name="connsiteX6" fmla="*/ 5356006 w 7459493"/>
                    <a:gd name="connsiteY6" fmla="*/ 639474 h 1956710"/>
                    <a:gd name="connsiteX7" fmla="*/ 6038411 w 7459493"/>
                    <a:gd name="connsiteY7" fmla="*/ 1450981 h 1956710"/>
                    <a:gd name="connsiteX8" fmla="*/ 6938075 w 7459493"/>
                    <a:gd name="connsiteY8" fmla="*/ 1825804 h 1956710"/>
                    <a:gd name="connsiteX9" fmla="*/ 7459493 w 7459493"/>
                    <a:gd name="connsiteY9" fmla="*/ 1956710 h 1956710"/>
                    <a:gd name="connsiteX0" fmla="*/ 0 w 7459493"/>
                    <a:gd name="connsiteY0" fmla="*/ 1043196 h 1956710"/>
                    <a:gd name="connsiteX1" fmla="*/ 1491766 w 7459493"/>
                    <a:gd name="connsiteY1" fmla="*/ 1056009 h 1956710"/>
                    <a:gd name="connsiteX2" fmla="*/ 2384019 w 7459493"/>
                    <a:gd name="connsiteY2" fmla="*/ 307232 h 1956710"/>
                    <a:gd name="connsiteX3" fmla="*/ 3078290 w 7459493"/>
                    <a:gd name="connsiteY3" fmla="*/ 28547 h 1956710"/>
                    <a:gd name="connsiteX4" fmla="*/ 3939951 w 7459493"/>
                    <a:gd name="connsiteY4" fmla="*/ 101840 h 1956710"/>
                    <a:gd name="connsiteX5" fmla="*/ 4587064 w 7459493"/>
                    <a:gd name="connsiteY5" fmla="*/ 292340 h 1956710"/>
                    <a:gd name="connsiteX6" fmla="*/ 5356006 w 7459493"/>
                    <a:gd name="connsiteY6" fmla="*/ 639474 h 1956710"/>
                    <a:gd name="connsiteX7" fmla="*/ 6184381 w 7459493"/>
                    <a:gd name="connsiteY7" fmla="*/ 1642463 h 1956710"/>
                    <a:gd name="connsiteX8" fmla="*/ 6938075 w 7459493"/>
                    <a:gd name="connsiteY8" fmla="*/ 1825804 h 1956710"/>
                    <a:gd name="connsiteX9" fmla="*/ 7459493 w 7459493"/>
                    <a:gd name="connsiteY9" fmla="*/ 1956710 h 1956710"/>
                    <a:gd name="connsiteX0" fmla="*/ 0 w 7459493"/>
                    <a:gd name="connsiteY0" fmla="*/ 1043196 h 1956710"/>
                    <a:gd name="connsiteX1" fmla="*/ 1491766 w 7459493"/>
                    <a:gd name="connsiteY1" fmla="*/ 1056009 h 1956710"/>
                    <a:gd name="connsiteX2" fmla="*/ 2384019 w 7459493"/>
                    <a:gd name="connsiteY2" fmla="*/ 307232 h 1956710"/>
                    <a:gd name="connsiteX3" fmla="*/ 3078290 w 7459493"/>
                    <a:gd name="connsiteY3" fmla="*/ 28547 h 1956710"/>
                    <a:gd name="connsiteX4" fmla="*/ 3939951 w 7459493"/>
                    <a:gd name="connsiteY4" fmla="*/ 101840 h 1956710"/>
                    <a:gd name="connsiteX5" fmla="*/ 4587064 w 7459493"/>
                    <a:gd name="connsiteY5" fmla="*/ 292340 h 1956710"/>
                    <a:gd name="connsiteX6" fmla="*/ 5416111 w 7459493"/>
                    <a:gd name="connsiteY6" fmla="*/ 1166044 h 1956710"/>
                    <a:gd name="connsiteX7" fmla="*/ 6184381 w 7459493"/>
                    <a:gd name="connsiteY7" fmla="*/ 1642463 h 1956710"/>
                    <a:gd name="connsiteX8" fmla="*/ 6938075 w 7459493"/>
                    <a:gd name="connsiteY8" fmla="*/ 1825804 h 1956710"/>
                    <a:gd name="connsiteX9" fmla="*/ 7459493 w 7459493"/>
                    <a:gd name="connsiteY9" fmla="*/ 1956710 h 1956710"/>
                    <a:gd name="connsiteX0" fmla="*/ 0 w 7459493"/>
                    <a:gd name="connsiteY0" fmla="*/ 1048499 h 1962013"/>
                    <a:gd name="connsiteX1" fmla="*/ 1491766 w 7459493"/>
                    <a:gd name="connsiteY1" fmla="*/ 1061312 h 1962013"/>
                    <a:gd name="connsiteX2" fmla="*/ 2384019 w 7459493"/>
                    <a:gd name="connsiteY2" fmla="*/ 312535 h 1962013"/>
                    <a:gd name="connsiteX3" fmla="*/ 3078290 w 7459493"/>
                    <a:gd name="connsiteY3" fmla="*/ 33850 h 1962013"/>
                    <a:gd name="connsiteX4" fmla="*/ 3939951 w 7459493"/>
                    <a:gd name="connsiteY4" fmla="*/ 107143 h 1962013"/>
                    <a:gd name="connsiteX5" fmla="*/ 4775964 w 7459493"/>
                    <a:gd name="connsiteY5" fmla="*/ 489118 h 1962013"/>
                    <a:gd name="connsiteX6" fmla="*/ 5416111 w 7459493"/>
                    <a:gd name="connsiteY6" fmla="*/ 1171347 h 1962013"/>
                    <a:gd name="connsiteX7" fmla="*/ 6184381 w 7459493"/>
                    <a:gd name="connsiteY7" fmla="*/ 1647766 h 1962013"/>
                    <a:gd name="connsiteX8" fmla="*/ 6938075 w 7459493"/>
                    <a:gd name="connsiteY8" fmla="*/ 1831107 h 1962013"/>
                    <a:gd name="connsiteX9" fmla="*/ 7459493 w 7459493"/>
                    <a:gd name="connsiteY9" fmla="*/ 1962013 h 1962013"/>
                    <a:gd name="connsiteX0" fmla="*/ 0 w 7459493"/>
                    <a:gd name="connsiteY0" fmla="*/ 1048499 h 1962013"/>
                    <a:gd name="connsiteX1" fmla="*/ 1491766 w 7459493"/>
                    <a:gd name="connsiteY1" fmla="*/ 1061312 h 1962013"/>
                    <a:gd name="connsiteX2" fmla="*/ 2384019 w 7459493"/>
                    <a:gd name="connsiteY2" fmla="*/ 312535 h 1962013"/>
                    <a:gd name="connsiteX3" fmla="*/ 3078290 w 7459493"/>
                    <a:gd name="connsiteY3" fmla="*/ 33850 h 1962013"/>
                    <a:gd name="connsiteX4" fmla="*/ 3939951 w 7459493"/>
                    <a:gd name="connsiteY4" fmla="*/ 107143 h 1962013"/>
                    <a:gd name="connsiteX5" fmla="*/ 4775964 w 7459493"/>
                    <a:gd name="connsiteY5" fmla="*/ 489118 h 1962013"/>
                    <a:gd name="connsiteX6" fmla="*/ 5416111 w 7459493"/>
                    <a:gd name="connsiteY6" fmla="*/ 1171347 h 1962013"/>
                    <a:gd name="connsiteX7" fmla="*/ 6184381 w 7459493"/>
                    <a:gd name="connsiteY7" fmla="*/ 1647766 h 1962013"/>
                    <a:gd name="connsiteX8" fmla="*/ 6938075 w 7459493"/>
                    <a:gd name="connsiteY8" fmla="*/ 1831107 h 1962013"/>
                    <a:gd name="connsiteX9" fmla="*/ 7459493 w 7459493"/>
                    <a:gd name="connsiteY9" fmla="*/ 1962013 h 1962013"/>
                    <a:gd name="connsiteX0" fmla="*/ 0 w 7459493"/>
                    <a:gd name="connsiteY0" fmla="*/ 1048499 h 1962013"/>
                    <a:gd name="connsiteX1" fmla="*/ 1491766 w 7459493"/>
                    <a:gd name="connsiteY1" fmla="*/ 1061312 h 1962013"/>
                    <a:gd name="connsiteX2" fmla="*/ 2384019 w 7459493"/>
                    <a:gd name="connsiteY2" fmla="*/ 312535 h 1962013"/>
                    <a:gd name="connsiteX3" fmla="*/ 3078290 w 7459493"/>
                    <a:gd name="connsiteY3" fmla="*/ 33850 h 1962013"/>
                    <a:gd name="connsiteX4" fmla="*/ 3939951 w 7459493"/>
                    <a:gd name="connsiteY4" fmla="*/ 107143 h 1962013"/>
                    <a:gd name="connsiteX5" fmla="*/ 4775964 w 7459493"/>
                    <a:gd name="connsiteY5" fmla="*/ 489118 h 1962013"/>
                    <a:gd name="connsiteX6" fmla="*/ 5570666 w 7459493"/>
                    <a:gd name="connsiteY6" fmla="*/ 1410696 h 1962013"/>
                    <a:gd name="connsiteX7" fmla="*/ 6184381 w 7459493"/>
                    <a:gd name="connsiteY7" fmla="*/ 1647766 h 1962013"/>
                    <a:gd name="connsiteX8" fmla="*/ 6938075 w 7459493"/>
                    <a:gd name="connsiteY8" fmla="*/ 1831107 h 1962013"/>
                    <a:gd name="connsiteX9" fmla="*/ 7459493 w 7459493"/>
                    <a:gd name="connsiteY9" fmla="*/ 1962013 h 1962013"/>
                    <a:gd name="connsiteX0" fmla="*/ 0 w 7407975"/>
                    <a:gd name="connsiteY0" fmla="*/ 1048499 h 1866269"/>
                    <a:gd name="connsiteX1" fmla="*/ 1491766 w 7407975"/>
                    <a:gd name="connsiteY1" fmla="*/ 1061312 h 1866269"/>
                    <a:gd name="connsiteX2" fmla="*/ 2384019 w 7407975"/>
                    <a:gd name="connsiteY2" fmla="*/ 312535 h 1866269"/>
                    <a:gd name="connsiteX3" fmla="*/ 3078290 w 7407975"/>
                    <a:gd name="connsiteY3" fmla="*/ 33850 h 1866269"/>
                    <a:gd name="connsiteX4" fmla="*/ 3939951 w 7407975"/>
                    <a:gd name="connsiteY4" fmla="*/ 107143 h 1866269"/>
                    <a:gd name="connsiteX5" fmla="*/ 4775964 w 7407975"/>
                    <a:gd name="connsiteY5" fmla="*/ 489118 h 1866269"/>
                    <a:gd name="connsiteX6" fmla="*/ 5570666 w 7407975"/>
                    <a:gd name="connsiteY6" fmla="*/ 1410696 h 1866269"/>
                    <a:gd name="connsiteX7" fmla="*/ 6184381 w 7407975"/>
                    <a:gd name="connsiteY7" fmla="*/ 1647766 h 1866269"/>
                    <a:gd name="connsiteX8" fmla="*/ 6938075 w 7407975"/>
                    <a:gd name="connsiteY8" fmla="*/ 1831107 h 1866269"/>
                    <a:gd name="connsiteX9" fmla="*/ 7407975 w 7407975"/>
                    <a:gd name="connsiteY9" fmla="*/ 1866269 h 1866269"/>
                    <a:gd name="connsiteX0" fmla="*/ 0 w 7407975"/>
                    <a:gd name="connsiteY0" fmla="*/ 1048499 h 1866269"/>
                    <a:gd name="connsiteX1" fmla="*/ 1491766 w 7407975"/>
                    <a:gd name="connsiteY1" fmla="*/ 1061312 h 1866269"/>
                    <a:gd name="connsiteX2" fmla="*/ 2384019 w 7407975"/>
                    <a:gd name="connsiteY2" fmla="*/ 312535 h 1866269"/>
                    <a:gd name="connsiteX3" fmla="*/ 3078290 w 7407975"/>
                    <a:gd name="connsiteY3" fmla="*/ 33850 h 1866269"/>
                    <a:gd name="connsiteX4" fmla="*/ 3939951 w 7407975"/>
                    <a:gd name="connsiteY4" fmla="*/ 107143 h 1866269"/>
                    <a:gd name="connsiteX5" fmla="*/ 4775964 w 7407975"/>
                    <a:gd name="connsiteY5" fmla="*/ 489118 h 1866269"/>
                    <a:gd name="connsiteX6" fmla="*/ 5570666 w 7407975"/>
                    <a:gd name="connsiteY6" fmla="*/ 1410696 h 1866269"/>
                    <a:gd name="connsiteX7" fmla="*/ 6227313 w 7407975"/>
                    <a:gd name="connsiteY7" fmla="*/ 1743510 h 1866269"/>
                    <a:gd name="connsiteX8" fmla="*/ 6938075 w 7407975"/>
                    <a:gd name="connsiteY8" fmla="*/ 1831107 h 1866269"/>
                    <a:gd name="connsiteX9" fmla="*/ 7407975 w 7407975"/>
                    <a:gd name="connsiteY9" fmla="*/ 1866269 h 1866269"/>
                    <a:gd name="connsiteX0" fmla="*/ 0 w 7407975"/>
                    <a:gd name="connsiteY0" fmla="*/ 1057251 h 1875021"/>
                    <a:gd name="connsiteX1" fmla="*/ 1491766 w 7407975"/>
                    <a:gd name="connsiteY1" fmla="*/ 1070064 h 1875021"/>
                    <a:gd name="connsiteX2" fmla="*/ 2384019 w 7407975"/>
                    <a:gd name="connsiteY2" fmla="*/ 321287 h 1875021"/>
                    <a:gd name="connsiteX3" fmla="*/ 3078290 w 7407975"/>
                    <a:gd name="connsiteY3" fmla="*/ 42602 h 1875021"/>
                    <a:gd name="connsiteX4" fmla="*/ 3939951 w 7407975"/>
                    <a:gd name="connsiteY4" fmla="*/ 115895 h 1875021"/>
                    <a:gd name="connsiteX5" fmla="*/ 4836070 w 7407975"/>
                    <a:gd name="connsiteY5" fmla="*/ 737219 h 1875021"/>
                    <a:gd name="connsiteX6" fmla="*/ 5570666 w 7407975"/>
                    <a:gd name="connsiteY6" fmla="*/ 1419448 h 1875021"/>
                    <a:gd name="connsiteX7" fmla="*/ 6227313 w 7407975"/>
                    <a:gd name="connsiteY7" fmla="*/ 1752262 h 1875021"/>
                    <a:gd name="connsiteX8" fmla="*/ 6938075 w 7407975"/>
                    <a:gd name="connsiteY8" fmla="*/ 1839859 h 1875021"/>
                    <a:gd name="connsiteX9" fmla="*/ 7407975 w 7407975"/>
                    <a:gd name="connsiteY9" fmla="*/ 1875021 h 1875021"/>
                    <a:gd name="connsiteX0" fmla="*/ 0 w 7407975"/>
                    <a:gd name="connsiteY0" fmla="*/ 1057251 h 1875021"/>
                    <a:gd name="connsiteX1" fmla="*/ 1491766 w 7407975"/>
                    <a:gd name="connsiteY1" fmla="*/ 1070064 h 1875021"/>
                    <a:gd name="connsiteX2" fmla="*/ 2384019 w 7407975"/>
                    <a:gd name="connsiteY2" fmla="*/ 321287 h 1875021"/>
                    <a:gd name="connsiteX3" fmla="*/ 3078290 w 7407975"/>
                    <a:gd name="connsiteY3" fmla="*/ 42602 h 1875021"/>
                    <a:gd name="connsiteX4" fmla="*/ 3939951 w 7407975"/>
                    <a:gd name="connsiteY4" fmla="*/ 115895 h 1875021"/>
                    <a:gd name="connsiteX5" fmla="*/ 4836070 w 7407975"/>
                    <a:gd name="connsiteY5" fmla="*/ 737219 h 1875021"/>
                    <a:gd name="connsiteX6" fmla="*/ 5570666 w 7407975"/>
                    <a:gd name="connsiteY6" fmla="*/ 1419448 h 1875021"/>
                    <a:gd name="connsiteX7" fmla="*/ 6227313 w 7407975"/>
                    <a:gd name="connsiteY7" fmla="*/ 1752262 h 1875021"/>
                    <a:gd name="connsiteX8" fmla="*/ 6938075 w 7407975"/>
                    <a:gd name="connsiteY8" fmla="*/ 1839859 h 1875021"/>
                    <a:gd name="connsiteX9" fmla="*/ 7407975 w 7407975"/>
                    <a:gd name="connsiteY9" fmla="*/ 1875021 h 1875021"/>
                    <a:gd name="connsiteX0" fmla="*/ 0 w 7407975"/>
                    <a:gd name="connsiteY0" fmla="*/ 1057251 h 1875021"/>
                    <a:gd name="connsiteX1" fmla="*/ 1491766 w 7407975"/>
                    <a:gd name="connsiteY1" fmla="*/ 1070064 h 1875021"/>
                    <a:gd name="connsiteX2" fmla="*/ 2384019 w 7407975"/>
                    <a:gd name="connsiteY2" fmla="*/ 321287 h 1875021"/>
                    <a:gd name="connsiteX3" fmla="*/ 3078290 w 7407975"/>
                    <a:gd name="connsiteY3" fmla="*/ 42602 h 1875021"/>
                    <a:gd name="connsiteX4" fmla="*/ 3939951 w 7407975"/>
                    <a:gd name="connsiteY4" fmla="*/ 115895 h 1875021"/>
                    <a:gd name="connsiteX5" fmla="*/ 4836070 w 7407975"/>
                    <a:gd name="connsiteY5" fmla="*/ 737219 h 1875021"/>
                    <a:gd name="connsiteX6" fmla="*/ 5570666 w 7407975"/>
                    <a:gd name="connsiteY6" fmla="*/ 1419448 h 1875021"/>
                    <a:gd name="connsiteX7" fmla="*/ 6227313 w 7407975"/>
                    <a:gd name="connsiteY7" fmla="*/ 1752262 h 1875021"/>
                    <a:gd name="connsiteX8" fmla="*/ 6938075 w 7407975"/>
                    <a:gd name="connsiteY8" fmla="*/ 1839859 h 1875021"/>
                    <a:gd name="connsiteX9" fmla="*/ 7407975 w 7407975"/>
                    <a:gd name="connsiteY9" fmla="*/ 1875021 h 1875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407975" h="1875021">
                      <a:moveTo>
                        <a:pt x="0" y="1057251"/>
                      </a:moveTo>
                      <a:cubicBezTo>
                        <a:pt x="64913" y="1055749"/>
                        <a:pt x="1351347" y="1092057"/>
                        <a:pt x="1491766" y="1070064"/>
                      </a:cubicBezTo>
                      <a:cubicBezTo>
                        <a:pt x="1877709" y="1044434"/>
                        <a:pt x="2087978" y="542757"/>
                        <a:pt x="2384019" y="321287"/>
                      </a:cubicBezTo>
                      <a:cubicBezTo>
                        <a:pt x="2589694" y="191331"/>
                        <a:pt x="2938596" y="37485"/>
                        <a:pt x="3078290" y="42602"/>
                      </a:cubicBezTo>
                      <a:cubicBezTo>
                        <a:pt x="3410244" y="-37537"/>
                        <a:pt x="3646988" y="126"/>
                        <a:pt x="3939951" y="115895"/>
                      </a:cubicBezTo>
                      <a:cubicBezTo>
                        <a:pt x="4232914" y="231664"/>
                        <a:pt x="4553022" y="456133"/>
                        <a:pt x="4836070" y="737219"/>
                      </a:cubicBezTo>
                      <a:cubicBezTo>
                        <a:pt x="5155306" y="1040486"/>
                        <a:pt x="5338792" y="1250274"/>
                        <a:pt x="5570666" y="1419448"/>
                      </a:cubicBezTo>
                      <a:cubicBezTo>
                        <a:pt x="5802540" y="1588622"/>
                        <a:pt x="5999412" y="1682194"/>
                        <a:pt x="6227313" y="1752262"/>
                      </a:cubicBezTo>
                      <a:cubicBezTo>
                        <a:pt x="6455215" y="1822331"/>
                        <a:pt x="6661159" y="1915136"/>
                        <a:pt x="6938075" y="1839859"/>
                      </a:cubicBezTo>
                      <a:lnTo>
                        <a:pt x="7407975" y="1875021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8" name="Forme libre 67"/>
                <p:cNvSpPr/>
                <p:nvPr/>
              </p:nvSpPr>
              <p:spPr>
                <a:xfrm>
                  <a:off x="681572" y="1955800"/>
                  <a:ext cx="7425255" cy="12293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71" name="Line 163"/>
              <p:cNvSpPr>
                <a:spLocks noChangeShapeType="1"/>
              </p:cNvSpPr>
              <p:nvPr/>
            </p:nvSpPr>
            <p:spPr bwMode="auto">
              <a:xfrm flipV="1">
                <a:off x="708028" y="3263899"/>
                <a:ext cx="1772672" cy="23095"/>
              </a:xfrm>
              <a:prstGeom prst="line">
                <a:avLst/>
              </a:prstGeom>
              <a:ln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5" name="Grouper 73"/>
            <p:cNvGrpSpPr/>
            <p:nvPr/>
          </p:nvGrpSpPr>
          <p:grpSpPr>
            <a:xfrm flipV="1">
              <a:off x="688990" y="3390899"/>
              <a:ext cx="7401988" cy="1246463"/>
              <a:chOff x="681574" y="1790700"/>
              <a:chExt cx="7401988" cy="1496294"/>
            </a:xfrm>
          </p:grpSpPr>
          <p:grpSp>
            <p:nvGrpSpPr>
              <p:cNvPr id="6" name="Grouper 69"/>
              <p:cNvGrpSpPr/>
              <p:nvPr/>
            </p:nvGrpSpPr>
            <p:grpSpPr>
              <a:xfrm>
                <a:off x="681574" y="1790700"/>
                <a:ext cx="7401988" cy="1272805"/>
                <a:chOff x="681572" y="1790700"/>
                <a:chExt cx="7437952" cy="1272805"/>
              </a:xfrm>
            </p:grpSpPr>
            <p:sp>
              <p:nvSpPr>
                <p:cNvPr id="77" name="Forme libre 76"/>
                <p:cNvSpPr/>
                <p:nvPr/>
              </p:nvSpPr>
              <p:spPr>
                <a:xfrm>
                  <a:off x="702736" y="2668020"/>
                  <a:ext cx="3623733" cy="395485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838200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557867 w 6477000"/>
                    <a:gd name="connsiteY4" fmla="*/ 264584 h 1153583"/>
                    <a:gd name="connsiteX5" fmla="*/ 1981200 w 6477000"/>
                    <a:gd name="connsiteY5" fmla="*/ 48683 h 1153583"/>
                    <a:gd name="connsiteX6" fmla="*/ 2692400 w 6477000"/>
                    <a:gd name="connsiteY6" fmla="*/ 48683 h 1153583"/>
                    <a:gd name="connsiteX7" fmla="*/ 3403600 w 6477000"/>
                    <a:gd name="connsiteY7" fmla="*/ 340783 h 1153583"/>
                    <a:gd name="connsiteX8" fmla="*/ 4203700 w 6477000"/>
                    <a:gd name="connsiteY8" fmla="*/ 696383 h 1153583"/>
                    <a:gd name="connsiteX9" fmla="*/ 4775200 w 6477000"/>
                    <a:gd name="connsiteY9" fmla="*/ 950383 h 1153583"/>
                    <a:gd name="connsiteX10" fmla="*/ 5321300 w 6477000"/>
                    <a:gd name="connsiteY10" fmla="*/ 1077383 h 1153583"/>
                    <a:gd name="connsiteX11" fmla="*/ 6007100 w 6477000"/>
                    <a:gd name="connsiteY11" fmla="*/ 1153583 h 1153583"/>
                    <a:gd name="connsiteX12" fmla="*/ 6477000 w 6477000"/>
                    <a:gd name="connsiteY12" fmla="*/ 1140883 h 115358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476251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482601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8433 h 1159933"/>
                    <a:gd name="connsiteX1" fmla="*/ 512234 w 6477000"/>
                    <a:gd name="connsiteY1" fmla="*/ 588433 h 1159933"/>
                    <a:gd name="connsiteX2" fmla="*/ 982134 w 6477000"/>
                    <a:gd name="connsiteY2" fmla="*/ 592668 h 1159933"/>
                    <a:gd name="connsiteX3" fmla="*/ 1346200 w 6477000"/>
                    <a:gd name="connsiteY3" fmla="*/ 385233 h 1159933"/>
                    <a:gd name="connsiteX4" fmla="*/ 1981200 w 6477000"/>
                    <a:gd name="connsiteY4" fmla="*/ 55033 h 1159933"/>
                    <a:gd name="connsiteX5" fmla="*/ 2692400 w 6477000"/>
                    <a:gd name="connsiteY5" fmla="*/ 55033 h 1159933"/>
                    <a:gd name="connsiteX6" fmla="*/ 3403600 w 6477000"/>
                    <a:gd name="connsiteY6" fmla="*/ 347133 h 1159933"/>
                    <a:gd name="connsiteX7" fmla="*/ 4203700 w 6477000"/>
                    <a:gd name="connsiteY7" fmla="*/ 702733 h 1159933"/>
                    <a:gd name="connsiteX8" fmla="*/ 4775200 w 6477000"/>
                    <a:gd name="connsiteY8" fmla="*/ 956733 h 1159933"/>
                    <a:gd name="connsiteX9" fmla="*/ 5321300 w 6477000"/>
                    <a:gd name="connsiteY9" fmla="*/ 1083733 h 1159933"/>
                    <a:gd name="connsiteX10" fmla="*/ 6007100 w 6477000"/>
                    <a:gd name="connsiteY10" fmla="*/ 1159933 h 1159933"/>
                    <a:gd name="connsiteX11" fmla="*/ 6477000 w 6477000"/>
                    <a:gd name="connsiteY11" fmla="*/ 1147233 h 1159933"/>
                    <a:gd name="connsiteX0" fmla="*/ 0 w 6477000"/>
                    <a:gd name="connsiteY0" fmla="*/ 582083 h 1153583"/>
                    <a:gd name="connsiteX1" fmla="*/ 512234 w 6477000"/>
                    <a:gd name="connsiteY1" fmla="*/ 582083 h 1153583"/>
                    <a:gd name="connsiteX2" fmla="*/ 982134 w 6477000"/>
                    <a:gd name="connsiteY2" fmla="*/ 586318 h 1153583"/>
                    <a:gd name="connsiteX3" fmla="*/ 1473200 w 6477000"/>
                    <a:gd name="connsiteY3" fmla="*/ 260350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2404534 w 7408334"/>
                    <a:gd name="connsiteY3" fmla="*/ 260350 h 1153583"/>
                    <a:gd name="connsiteX4" fmla="*/ 2912534 w 7408334"/>
                    <a:gd name="connsiteY4" fmla="*/ 48683 h 1153583"/>
                    <a:gd name="connsiteX5" fmla="*/ 3623734 w 7408334"/>
                    <a:gd name="connsiteY5" fmla="*/ 48683 h 1153583"/>
                    <a:gd name="connsiteX6" fmla="*/ 4334934 w 7408334"/>
                    <a:gd name="connsiteY6" fmla="*/ 340783 h 1153583"/>
                    <a:gd name="connsiteX7" fmla="*/ 5135034 w 7408334"/>
                    <a:gd name="connsiteY7" fmla="*/ 696383 h 1153583"/>
                    <a:gd name="connsiteX8" fmla="*/ 5706534 w 7408334"/>
                    <a:gd name="connsiteY8" fmla="*/ 950383 h 1153583"/>
                    <a:gd name="connsiteX9" fmla="*/ 6252634 w 7408334"/>
                    <a:gd name="connsiteY9" fmla="*/ 1077383 h 1153583"/>
                    <a:gd name="connsiteX10" fmla="*/ 6938434 w 7408334"/>
                    <a:gd name="connsiteY10" fmla="*/ 1153583 h 1153583"/>
                    <a:gd name="connsiteX11" fmla="*/ 7408334 w 7408334"/>
                    <a:gd name="connsiteY11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9134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260350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6622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33350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5135034 w 7408334"/>
                    <a:gd name="connsiteY8" fmla="*/ 696383 h 1153583"/>
                    <a:gd name="connsiteX9" fmla="*/ 5706534 w 7408334"/>
                    <a:gd name="connsiteY9" fmla="*/ 950383 h 1153583"/>
                    <a:gd name="connsiteX10" fmla="*/ 6252634 w 7408334"/>
                    <a:gd name="connsiteY10" fmla="*/ 1077383 h 1153583"/>
                    <a:gd name="connsiteX11" fmla="*/ 6938434 w 7408334"/>
                    <a:gd name="connsiteY11" fmla="*/ 1153583 h 1153583"/>
                    <a:gd name="connsiteX12" fmla="*/ 7408334 w 7408334"/>
                    <a:gd name="connsiteY12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893734 w 7408334"/>
                    <a:gd name="connsiteY8" fmla="*/ 340061 h 1153583"/>
                    <a:gd name="connsiteX9" fmla="*/ 5135034 w 7408334"/>
                    <a:gd name="connsiteY9" fmla="*/ 696383 h 1153583"/>
                    <a:gd name="connsiteX10" fmla="*/ 5706534 w 7408334"/>
                    <a:gd name="connsiteY10" fmla="*/ 950383 h 1153583"/>
                    <a:gd name="connsiteX11" fmla="*/ 6252634 w 7408334"/>
                    <a:gd name="connsiteY11" fmla="*/ 1077383 h 1153583"/>
                    <a:gd name="connsiteX12" fmla="*/ 6938434 w 7408334"/>
                    <a:gd name="connsiteY12" fmla="*/ 1153583 h 1153583"/>
                    <a:gd name="connsiteX13" fmla="*/ 7408334 w 7408334"/>
                    <a:gd name="connsiteY13" fmla="*/ 1140883 h 1153583"/>
                    <a:gd name="connsiteX0" fmla="*/ 0 w 7408334"/>
                    <a:gd name="connsiteY0" fmla="*/ 582083 h 1153583"/>
                    <a:gd name="connsiteX1" fmla="*/ 1443568 w 7408334"/>
                    <a:gd name="connsiteY1" fmla="*/ 582083 h 1153583"/>
                    <a:gd name="connsiteX2" fmla="*/ 1710268 w 7408334"/>
                    <a:gd name="connsiteY2" fmla="*/ 586318 h 1153583"/>
                    <a:gd name="connsiteX3" fmla="*/ 1909234 w 7408334"/>
                    <a:gd name="connsiteY3" fmla="*/ 497517 h 1153583"/>
                    <a:gd name="connsiteX4" fmla="*/ 2404534 w 7408334"/>
                    <a:gd name="connsiteY4" fmla="*/ 175062 h 1153583"/>
                    <a:gd name="connsiteX5" fmla="*/ 2912534 w 7408334"/>
                    <a:gd name="connsiteY5" fmla="*/ 48683 h 1153583"/>
                    <a:gd name="connsiteX6" fmla="*/ 3623734 w 7408334"/>
                    <a:gd name="connsiteY6" fmla="*/ 48683 h 1153583"/>
                    <a:gd name="connsiteX7" fmla="*/ 4334934 w 7408334"/>
                    <a:gd name="connsiteY7" fmla="*/ 340783 h 1153583"/>
                    <a:gd name="connsiteX8" fmla="*/ 4334934 w 7408334"/>
                    <a:gd name="connsiteY8" fmla="*/ 235091 h 1153583"/>
                    <a:gd name="connsiteX9" fmla="*/ 4893734 w 7408334"/>
                    <a:gd name="connsiteY9" fmla="*/ 340061 h 1153583"/>
                    <a:gd name="connsiteX10" fmla="*/ 5135034 w 7408334"/>
                    <a:gd name="connsiteY10" fmla="*/ 696383 h 1153583"/>
                    <a:gd name="connsiteX11" fmla="*/ 5706534 w 7408334"/>
                    <a:gd name="connsiteY11" fmla="*/ 950383 h 1153583"/>
                    <a:gd name="connsiteX12" fmla="*/ 6252634 w 7408334"/>
                    <a:gd name="connsiteY12" fmla="*/ 1077383 h 1153583"/>
                    <a:gd name="connsiteX13" fmla="*/ 6938434 w 7408334"/>
                    <a:gd name="connsiteY13" fmla="*/ 1153583 h 1153583"/>
                    <a:gd name="connsiteX14" fmla="*/ 7408334 w 7408334"/>
                    <a:gd name="connsiteY14" fmla="*/ 1140883 h 115358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334934 w 7408334"/>
                    <a:gd name="connsiteY8" fmla="*/ 207471 h 1125963"/>
                    <a:gd name="connsiteX9" fmla="*/ 4893734 w 7408334"/>
                    <a:gd name="connsiteY9" fmla="*/ 312441 h 1125963"/>
                    <a:gd name="connsiteX10" fmla="*/ 5135034 w 7408334"/>
                    <a:gd name="connsiteY10" fmla="*/ 668763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135034 w 7408334"/>
                    <a:gd name="connsiteY9" fmla="*/ 668763 h 1125963"/>
                    <a:gd name="connsiteX10" fmla="*/ 5643034 w 7408334"/>
                    <a:gd name="connsiteY10" fmla="*/ 673278 h 1125963"/>
                    <a:gd name="connsiteX11" fmla="*/ 5706534 w 7408334"/>
                    <a:gd name="connsiteY11" fmla="*/ 922763 h 1125963"/>
                    <a:gd name="connsiteX12" fmla="*/ 6252634 w 7408334"/>
                    <a:gd name="connsiteY12" fmla="*/ 1049763 h 1125963"/>
                    <a:gd name="connsiteX13" fmla="*/ 6938434 w 7408334"/>
                    <a:gd name="connsiteY13" fmla="*/ 1125963 h 1125963"/>
                    <a:gd name="connsiteX14" fmla="*/ 7408334 w 7408334"/>
                    <a:gd name="connsiteY14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5643034 w 7408334"/>
                    <a:gd name="connsiteY9" fmla="*/ 67327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5706534 w 7408334"/>
                    <a:gd name="connsiteY10" fmla="*/ 922763 h 1125963"/>
                    <a:gd name="connsiteX11" fmla="*/ 6252634 w 7408334"/>
                    <a:gd name="connsiteY11" fmla="*/ 1049763 h 1125963"/>
                    <a:gd name="connsiteX12" fmla="*/ 6938434 w 7408334"/>
                    <a:gd name="connsiteY12" fmla="*/ 1125963 h 1125963"/>
                    <a:gd name="connsiteX13" fmla="*/ 7408334 w 7408334"/>
                    <a:gd name="connsiteY13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252634 w 7408334"/>
                    <a:gd name="connsiteY10" fmla="*/ 1049763 h 1125963"/>
                    <a:gd name="connsiteX11" fmla="*/ 6938434 w 7408334"/>
                    <a:gd name="connsiteY11" fmla="*/ 1125963 h 1125963"/>
                    <a:gd name="connsiteX12" fmla="*/ 7408334 w 7408334"/>
                    <a:gd name="connsiteY12" fmla="*/ 1113263 h 1125963"/>
                    <a:gd name="connsiteX0" fmla="*/ 0 w 7408334"/>
                    <a:gd name="connsiteY0" fmla="*/ 554463 h 1125963"/>
                    <a:gd name="connsiteX1" fmla="*/ 1443568 w 7408334"/>
                    <a:gd name="connsiteY1" fmla="*/ 554463 h 1125963"/>
                    <a:gd name="connsiteX2" fmla="*/ 1710268 w 7408334"/>
                    <a:gd name="connsiteY2" fmla="*/ 558698 h 1125963"/>
                    <a:gd name="connsiteX3" fmla="*/ 1909234 w 7408334"/>
                    <a:gd name="connsiteY3" fmla="*/ 469897 h 1125963"/>
                    <a:gd name="connsiteX4" fmla="*/ 2404534 w 7408334"/>
                    <a:gd name="connsiteY4" fmla="*/ 147442 h 1125963"/>
                    <a:gd name="connsiteX5" fmla="*/ 2912534 w 7408334"/>
                    <a:gd name="connsiteY5" fmla="*/ 21063 h 1125963"/>
                    <a:gd name="connsiteX6" fmla="*/ 3623734 w 7408334"/>
                    <a:gd name="connsiteY6" fmla="*/ 21063 h 1125963"/>
                    <a:gd name="connsiteX7" fmla="*/ 4093634 w 7408334"/>
                    <a:gd name="connsiteY7" fmla="*/ 109782 h 1125963"/>
                    <a:gd name="connsiteX8" fmla="*/ 4893734 w 7408334"/>
                    <a:gd name="connsiteY8" fmla="*/ 312441 h 1125963"/>
                    <a:gd name="connsiteX9" fmla="*/ 6087534 w 7408334"/>
                    <a:gd name="connsiteY9" fmla="*/ 574868 h 1125963"/>
                    <a:gd name="connsiteX10" fmla="*/ 6938434 w 7408334"/>
                    <a:gd name="connsiteY10" fmla="*/ 1125963 h 1125963"/>
                    <a:gd name="connsiteX11" fmla="*/ 7408334 w 7408334"/>
                    <a:gd name="connsiteY11" fmla="*/ 1113263 h 1125963"/>
                    <a:gd name="connsiteX0" fmla="*/ 0 w 7408334"/>
                    <a:gd name="connsiteY0" fmla="*/ 554463 h 1113263"/>
                    <a:gd name="connsiteX1" fmla="*/ 1443568 w 7408334"/>
                    <a:gd name="connsiteY1" fmla="*/ 554463 h 1113263"/>
                    <a:gd name="connsiteX2" fmla="*/ 1710268 w 7408334"/>
                    <a:gd name="connsiteY2" fmla="*/ 558698 h 1113263"/>
                    <a:gd name="connsiteX3" fmla="*/ 1909234 w 7408334"/>
                    <a:gd name="connsiteY3" fmla="*/ 469897 h 1113263"/>
                    <a:gd name="connsiteX4" fmla="*/ 2404534 w 7408334"/>
                    <a:gd name="connsiteY4" fmla="*/ 147442 h 1113263"/>
                    <a:gd name="connsiteX5" fmla="*/ 2912534 w 7408334"/>
                    <a:gd name="connsiteY5" fmla="*/ 21063 h 1113263"/>
                    <a:gd name="connsiteX6" fmla="*/ 3623734 w 7408334"/>
                    <a:gd name="connsiteY6" fmla="*/ 21063 h 1113263"/>
                    <a:gd name="connsiteX7" fmla="*/ 4093634 w 7408334"/>
                    <a:gd name="connsiteY7" fmla="*/ 109782 h 1113263"/>
                    <a:gd name="connsiteX8" fmla="*/ 4893734 w 7408334"/>
                    <a:gd name="connsiteY8" fmla="*/ 312441 h 1113263"/>
                    <a:gd name="connsiteX9" fmla="*/ 6087534 w 7408334"/>
                    <a:gd name="connsiteY9" fmla="*/ 574868 h 1113263"/>
                    <a:gd name="connsiteX10" fmla="*/ 6938434 w 7408334"/>
                    <a:gd name="connsiteY10" fmla="*/ 719202 h 1113263"/>
                    <a:gd name="connsiteX11" fmla="*/ 7408334 w 7408334"/>
                    <a:gd name="connsiteY11" fmla="*/ 1113263 h 1113263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719202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719624"/>
                    <a:gd name="connsiteX1" fmla="*/ 1443568 w 7408334"/>
                    <a:gd name="connsiteY1" fmla="*/ 554463 h 719624"/>
                    <a:gd name="connsiteX2" fmla="*/ 1710268 w 7408334"/>
                    <a:gd name="connsiteY2" fmla="*/ 558698 h 719624"/>
                    <a:gd name="connsiteX3" fmla="*/ 1909234 w 7408334"/>
                    <a:gd name="connsiteY3" fmla="*/ 469897 h 719624"/>
                    <a:gd name="connsiteX4" fmla="*/ 2404534 w 7408334"/>
                    <a:gd name="connsiteY4" fmla="*/ 147442 h 719624"/>
                    <a:gd name="connsiteX5" fmla="*/ 2912534 w 7408334"/>
                    <a:gd name="connsiteY5" fmla="*/ 21063 h 719624"/>
                    <a:gd name="connsiteX6" fmla="*/ 3623734 w 7408334"/>
                    <a:gd name="connsiteY6" fmla="*/ 21063 h 719624"/>
                    <a:gd name="connsiteX7" fmla="*/ 4093634 w 7408334"/>
                    <a:gd name="connsiteY7" fmla="*/ 109782 h 719624"/>
                    <a:gd name="connsiteX8" fmla="*/ 4893734 w 7408334"/>
                    <a:gd name="connsiteY8" fmla="*/ 312441 h 719624"/>
                    <a:gd name="connsiteX9" fmla="*/ 6087534 w 7408334"/>
                    <a:gd name="connsiteY9" fmla="*/ 574868 h 719624"/>
                    <a:gd name="connsiteX10" fmla="*/ 6938434 w 7408334"/>
                    <a:gd name="connsiteY10" fmla="*/ 633913 h 719624"/>
                    <a:gd name="connsiteX11" fmla="*/ 7408334 w 7408334"/>
                    <a:gd name="connsiteY11" fmla="*/ 719624 h 719624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4463 h 633913"/>
                    <a:gd name="connsiteX1" fmla="*/ 1443568 w 7408334"/>
                    <a:gd name="connsiteY1" fmla="*/ 554463 h 633913"/>
                    <a:gd name="connsiteX2" fmla="*/ 1710268 w 7408334"/>
                    <a:gd name="connsiteY2" fmla="*/ 558698 h 633913"/>
                    <a:gd name="connsiteX3" fmla="*/ 1909234 w 7408334"/>
                    <a:gd name="connsiteY3" fmla="*/ 469897 h 633913"/>
                    <a:gd name="connsiteX4" fmla="*/ 2404534 w 7408334"/>
                    <a:gd name="connsiteY4" fmla="*/ 147442 h 633913"/>
                    <a:gd name="connsiteX5" fmla="*/ 2912534 w 7408334"/>
                    <a:gd name="connsiteY5" fmla="*/ 21063 h 633913"/>
                    <a:gd name="connsiteX6" fmla="*/ 3623734 w 7408334"/>
                    <a:gd name="connsiteY6" fmla="*/ 21063 h 633913"/>
                    <a:gd name="connsiteX7" fmla="*/ 4093634 w 7408334"/>
                    <a:gd name="connsiteY7" fmla="*/ 109782 h 633913"/>
                    <a:gd name="connsiteX8" fmla="*/ 4893734 w 7408334"/>
                    <a:gd name="connsiteY8" fmla="*/ 312441 h 633913"/>
                    <a:gd name="connsiteX9" fmla="*/ 6087534 w 7408334"/>
                    <a:gd name="connsiteY9" fmla="*/ 574868 h 633913"/>
                    <a:gd name="connsiteX10" fmla="*/ 6938434 w 7408334"/>
                    <a:gd name="connsiteY10" fmla="*/ 633913 h 633913"/>
                    <a:gd name="connsiteX11" fmla="*/ 7408334 w 7408334"/>
                    <a:gd name="connsiteY11" fmla="*/ 614653 h 633913"/>
                    <a:gd name="connsiteX0" fmla="*/ 0 w 7408334"/>
                    <a:gd name="connsiteY0" fmla="*/ 558385 h 637835"/>
                    <a:gd name="connsiteX1" fmla="*/ 14435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710268 w 7408334"/>
                    <a:gd name="connsiteY2" fmla="*/ 562620 h 637835"/>
                    <a:gd name="connsiteX3" fmla="*/ 1490134 w 7408334"/>
                    <a:gd name="connsiteY3" fmla="*/ 559108 h 637835"/>
                    <a:gd name="connsiteX4" fmla="*/ 1909234 w 7408334"/>
                    <a:gd name="connsiteY4" fmla="*/ 473819 h 637835"/>
                    <a:gd name="connsiteX5" fmla="*/ 2404534 w 7408334"/>
                    <a:gd name="connsiteY5" fmla="*/ 151364 h 637835"/>
                    <a:gd name="connsiteX6" fmla="*/ 2912534 w 7408334"/>
                    <a:gd name="connsiteY6" fmla="*/ 24985 h 637835"/>
                    <a:gd name="connsiteX7" fmla="*/ 3230034 w 7408334"/>
                    <a:gd name="connsiteY7" fmla="*/ 1452 h 637835"/>
                    <a:gd name="connsiteX8" fmla="*/ 3623734 w 7408334"/>
                    <a:gd name="connsiteY8" fmla="*/ 24985 h 637835"/>
                    <a:gd name="connsiteX9" fmla="*/ 4093634 w 7408334"/>
                    <a:gd name="connsiteY9" fmla="*/ 113704 h 637835"/>
                    <a:gd name="connsiteX10" fmla="*/ 4893734 w 7408334"/>
                    <a:gd name="connsiteY10" fmla="*/ 316363 h 637835"/>
                    <a:gd name="connsiteX11" fmla="*/ 6087534 w 7408334"/>
                    <a:gd name="connsiteY11" fmla="*/ 578790 h 637835"/>
                    <a:gd name="connsiteX12" fmla="*/ 6938434 w 7408334"/>
                    <a:gd name="connsiteY12" fmla="*/ 637835 h 637835"/>
                    <a:gd name="connsiteX13" fmla="*/ 7408334 w 7408334"/>
                    <a:gd name="connsiteY13" fmla="*/ 618575 h 637835"/>
                    <a:gd name="connsiteX0" fmla="*/ 0 w 7408334"/>
                    <a:gd name="connsiteY0" fmla="*/ 558385 h 637835"/>
                    <a:gd name="connsiteX1" fmla="*/ 1075268 w 7408334"/>
                    <a:gd name="connsiteY1" fmla="*/ 558385 h 637835"/>
                    <a:gd name="connsiteX2" fmla="*/ 1490134 w 7408334"/>
                    <a:gd name="connsiteY2" fmla="*/ 559108 h 637835"/>
                    <a:gd name="connsiteX3" fmla="*/ 1909234 w 7408334"/>
                    <a:gd name="connsiteY3" fmla="*/ 473819 h 637835"/>
                    <a:gd name="connsiteX4" fmla="*/ 2404534 w 7408334"/>
                    <a:gd name="connsiteY4" fmla="*/ 151364 h 637835"/>
                    <a:gd name="connsiteX5" fmla="*/ 2912534 w 7408334"/>
                    <a:gd name="connsiteY5" fmla="*/ 24985 h 637835"/>
                    <a:gd name="connsiteX6" fmla="*/ 3230034 w 7408334"/>
                    <a:gd name="connsiteY6" fmla="*/ 1452 h 637835"/>
                    <a:gd name="connsiteX7" fmla="*/ 3623734 w 7408334"/>
                    <a:gd name="connsiteY7" fmla="*/ 24985 h 637835"/>
                    <a:gd name="connsiteX8" fmla="*/ 4093634 w 7408334"/>
                    <a:gd name="connsiteY8" fmla="*/ 113704 h 637835"/>
                    <a:gd name="connsiteX9" fmla="*/ 4893734 w 7408334"/>
                    <a:gd name="connsiteY9" fmla="*/ 316363 h 637835"/>
                    <a:gd name="connsiteX10" fmla="*/ 6087534 w 7408334"/>
                    <a:gd name="connsiteY10" fmla="*/ 578790 h 637835"/>
                    <a:gd name="connsiteX11" fmla="*/ 6938434 w 7408334"/>
                    <a:gd name="connsiteY11" fmla="*/ 637835 h 637835"/>
                    <a:gd name="connsiteX12" fmla="*/ 7408334 w 7408334"/>
                    <a:gd name="connsiteY12" fmla="*/ 618575 h 637835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37836"/>
                    <a:gd name="connsiteX1" fmla="*/ 1075268 w 7408334"/>
                    <a:gd name="connsiteY1" fmla="*/ 558385 h 637836"/>
                    <a:gd name="connsiteX2" fmla="*/ 1490134 w 7408334"/>
                    <a:gd name="connsiteY2" fmla="*/ 559108 h 637836"/>
                    <a:gd name="connsiteX3" fmla="*/ 1909234 w 7408334"/>
                    <a:gd name="connsiteY3" fmla="*/ 473819 h 637836"/>
                    <a:gd name="connsiteX4" fmla="*/ 2404534 w 7408334"/>
                    <a:gd name="connsiteY4" fmla="*/ 151364 h 637836"/>
                    <a:gd name="connsiteX5" fmla="*/ 2912534 w 7408334"/>
                    <a:gd name="connsiteY5" fmla="*/ 24985 h 637836"/>
                    <a:gd name="connsiteX6" fmla="*/ 3230034 w 7408334"/>
                    <a:gd name="connsiteY6" fmla="*/ 1452 h 637836"/>
                    <a:gd name="connsiteX7" fmla="*/ 3623734 w 7408334"/>
                    <a:gd name="connsiteY7" fmla="*/ 24985 h 637836"/>
                    <a:gd name="connsiteX8" fmla="*/ 4093634 w 7408334"/>
                    <a:gd name="connsiteY8" fmla="*/ 113704 h 637836"/>
                    <a:gd name="connsiteX9" fmla="*/ 4893734 w 7408334"/>
                    <a:gd name="connsiteY9" fmla="*/ 316363 h 637836"/>
                    <a:gd name="connsiteX10" fmla="*/ 6087534 w 7408334"/>
                    <a:gd name="connsiteY10" fmla="*/ 578790 h 637836"/>
                    <a:gd name="connsiteX11" fmla="*/ 6938434 w 7408334"/>
                    <a:gd name="connsiteY11" fmla="*/ 637835 h 637836"/>
                    <a:gd name="connsiteX12" fmla="*/ 6938434 w 7408334"/>
                    <a:gd name="connsiteY12" fmla="*/ 637836 h 637836"/>
                    <a:gd name="connsiteX13" fmla="*/ 7408334 w 7408334"/>
                    <a:gd name="connsiteY13" fmla="*/ 618575 h 637836"/>
                    <a:gd name="connsiteX0" fmla="*/ 0 w 7408334"/>
                    <a:gd name="connsiteY0" fmla="*/ 558385 h 644466"/>
                    <a:gd name="connsiteX1" fmla="*/ 1075268 w 7408334"/>
                    <a:gd name="connsiteY1" fmla="*/ 558385 h 644466"/>
                    <a:gd name="connsiteX2" fmla="*/ 1490134 w 7408334"/>
                    <a:gd name="connsiteY2" fmla="*/ 559108 h 644466"/>
                    <a:gd name="connsiteX3" fmla="*/ 1909234 w 7408334"/>
                    <a:gd name="connsiteY3" fmla="*/ 473819 h 644466"/>
                    <a:gd name="connsiteX4" fmla="*/ 2404534 w 7408334"/>
                    <a:gd name="connsiteY4" fmla="*/ 151364 h 644466"/>
                    <a:gd name="connsiteX5" fmla="*/ 2912534 w 7408334"/>
                    <a:gd name="connsiteY5" fmla="*/ 24985 h 644466"/>
                    <a:gd name="connsiteX6" fmla="*/ 3230034 w 7408334"/>
                    <a:gd name="connsiteY6" fmla="*/ 1452 h 644466"/>
                    <a:gd name="connsiteX7" fmla="*/ 3623734 w 7408334"/>
                    <a:gd name="connsiteY7" fmla="*/ 24985 h 644466"/>
                    <a:gd name="connsiteX8" fmla="*/ 4093634 w 7408334"/>
                    <a:gd name="connsiteY8" fmla="*/ 113704 h 644466"/>
                    <a:gd name="connsiteX9" fmla="*/ 4893734 w 7408334"/>
                    <a:gd name="connsiteY9" fmla="*/ 316363 h 644466"/>
                    <a:gd name="connsiteX10" fmla="*/ 6087534 w 7408334"/>
                    <a:gd name="connsiteY10" fmla="*/ 578790 h 644466"/>
                    <a:gd name="connsiteX11" fmla="*/ 6938434 w 7408334"/>
                    <a:gd name="connsiteY11" fmla="*/ 637835 h 644466"/>
                    <a:gd name="connsiteX12" fmla="*/ 7408334 w 7408334"/>
                    <a:gd name="connsiteY12" fmla="*/ 618575 h 64446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9546"/>
                    <a:gd name="connsiteX1" fmla="*/ 1075268 w 7408334"/>
                    <a:gd name="connsiteY1" fmla="*/ 558385 h 669546"/>
                    <a:gd name="connsiteX2" fmla="*/ 1490134 w 7408334"/>
                    <a:gd name="connsiteY2" fmla="*/ 559108 h 669546"/>
                    <a:gd name="connsiteX3" fmla="*/ 1909234 w 7408334"/>
                    <a:gd name="connsiteY3" fmla="*/ 473819 h 669546"/>
                    <a:gd name="connsiteX4" fmla="*/ 2404534 w 7408334"/>
                    <a:gd name="connsiteY4" fmla="*/ 151364 h 669546"/>
                    <a:gd name="connsiteX5" fmla="*/ 2912534 w 7408334"/>
                    <a:gd name="connsiteY5" fmla="*/ 24985 h 669546"/>
                    <a:gd name="connsiteX6" fmla="*/ 3230034 w 7408334"/>
                    <a:gd name="connsiteY6" fmla="*/ 1452 h 669546"/>
                    <a:gd name="connsiteX7" fmla="*/ 3623734 w 7408334"/>
                    <a:gd name="connsiteY7" fmla="*/ 24985 h 669546"/>
                    <a:gd name="connsiteX8" fmla="*/ 4093634 w 7408334"/>
                    <a:gd name="connsiteY8" fmla="*/ 113704 h 669546"/>
                    <a:gd name="connsiteX9" fmla="*/ 4893734 w 7408334"/>
                    <a:gd name="connsiteY9" fmla="*/ 316363 h 669546"/>
                    <a:gd name="connsiteX10" fmla="*/ 6087534 w 7408334"/>
                    <a:gd name="connsiteY10" fmla="*/ 578790 h 669546"/>
                    <a:gd name="connsiteX11" fmla="*/ 6587067 w 7408334"/>
                    <a:gd name="connsiteY11" fmla="*/ 659705 h 669546"/>
                    <a:gd name="connsiteX12" fmla="*/ 6938434 w 7408334"/>
                    <a:gd name="connsiteY12" fmla="*/ 637835 h 669546"/>
                    <a:gd name="connsiteX13" fmla="*/ 7408334 w 7408334"/>
                    <a:gd name="connsiteY13" fmla="*/ 618575 h 669546"/>
                    <a:gd name="connsiteX0" fmla="*/ 0 w 7408334"/>
                    <a:gd name="connsiteY0" fmla="*/ 558385 h 666336"/>
                    <a:gd name="connsiteX1" fmla="*/ 1075268 w 7408334"/>
                    <a:gd name="connsiteY1" fmla="*/ 558385 h 666336"/>
                    <a:gd name="connsiteX2" fmla="*/ 1490134 w 7408334"/>
                    <a:gd name="connsiteY2" fmla="*/ 559108 h 666336"/>
                    <a:gd name="connsiteX3" fmla="*/ 1909234 w 7408334"/>
                    <a:gd name="connsiteY3" fmla="*/ 473819 h 666336"/>
                    <a:gd name="connsiteX4" fmla="*/ 2404534 w 7408334"/>
                    <a:gd name="connsiteY4" fmla="*/ 151364 h 666336"/>
                    <a:gd name="connsiteX5" fmla="*/ 2912534 w 7408334"/>
                    <a:gd name="connsiteY5" fmla="*/ 24985 h 666336"/>
                    <a:gd name="connsiteX6" fmla="*/ 3230034 w 7408334"/>
                    <a:gd name="connsiteY6" fmla="*/ 1452 h 666336"/>
                    <a:gd name="connsiteX7" fmla="*/ 3623734 w 7408334"/>
                    <a:gd name="connsiteY7" fmla="*/ 24985 h 666336"/>
                    <a:gd name="connsiteX8" fmla="*/ 4093634 w 7408334"/>
                    <a:gd name="connsiteY8" fmla="*/ 113704 h 666336"/>
                    <a:gd name="connsiteX9" fmla="*/ 4893734 w 7408334"/>
                    <a:gd name="connsiteY9" fmla="*/ 316363 h 666336"/>
                    <a:gd name="connsiteX10" fmla="*/ 6087534 w 7408334"/>
                    <a:gd name="connsiteY10" fmla="*/ 578790 h 666336"/>
                    <a:gd name="connsiteX11" fmla="*/ 6587067 w 7408334"/>
                    <a:gd name="connsiteY11" fmla="*/ 659705 h 666336"/>
                    <a:gd name="connsiteX12" fmla="*/ 7408334 w 7408334"/>
                    <a:gd name="connsiteY12" fmla="*/ 618575 h 666336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9092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490134 w 7408334"/>
                    <a:gd name="connsiteY2" fmla="*/ 559108 h 679629"/>
                    <a:gd name="connsiteX3" fmla="*/ 1807634 w 7408334"/>
                    <a:gd name="connsiteY3" fmla="*/ 473819 h 679629"/>
                    <a:gd name="connsiteX4" fmla="*/ 2404534 w 7408334"/>
                    <a:gd name="connsiteY4" fmla="*/ 151364 h 679629"/>
                    <a:gd name="connsiteX5" fmla="*/ 2912534 w 7408334"/>
                    <a:gd name="connsiteY5" fmla="*/ 24985 h 679629"/>
                    <a:gd name="connsiteX6" fmla="*/ 3230034 w 7408334"/>
                    <a:gd name="connsiteY6" fmla="*/ 1452 h 679629"/>
                    <a:gd name="connsiteX7" fmla="*/ 3623734 w 7408334"/>
                    <a:gd name="connsiteY7" fmla="*/ 24985 h 679629"/>
                    <a:gd name="connsiteX8" fmla="*/ 4093634 w 7408334"/>
                    <a:gd name="connsiteY8" fmla="*/ 113704 h 679629"/>
                    <a:gd name="connsiteX9" fmla="*/ 4893734 w 7408334"/>
                    <a:gd name="connsiteY9" fmla="*/ 316363 h 679629"/>
                    <a:gd name="connsiteX10" fmla="*/ 6087534 w 7408334"/>
                    <a:gd name="connsiteY10" fmla="*/ 578790 h 679629"/>
                    <a:gd name="connsiteX11" fmla="*/ 6587067 w 7408334"/>
                    <a:gd name="connsiteY11" fmla="*/ 659705 h 679629"/>
                    <a:gd name="connsiteX12" fmla="*/ 7408334 w 7408334"/>
                    <a:gd name="connsiteY12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7408334"/>
                    <a:gd name="connsiteY0" fmla="*/ 558385 h 679629"/>
                    <a:gd name="connsiteX1" fmla="*/ 1075268 w 7408334"/>
                    <a:gd name="connsiteY1" fmla="*/ 558385 h 679629"/>
                    <a:gd name="connsiteX2" fmla="*/ 1807634 w 7408334"/>
                    <a:gd name="connsiteY2" fmla="*/ 473819 h 679629"/>
                    <a:gd name="connsiteX3" fmla="*/ 2404534 w 7408334"/>
                    <a:gd name="connsiteY3" fmla="*/ 151364 h 679629"/>
                    <a:gd name="connsiteX4" fmla="*/ 2912534 w 7408334"/>
                    <a:gd name="connsiteY4" fmla="*/ 24985 h 679629"/>
                    <a:gd name="connsiteX5" fmla="*/ 3230034 w 7408334"/>
                    <a:gd name="connsiteY5" fmla="*/ 1452 h 679629"/>
                    <a:gd name="connsiteX6" fmla="*/ 3623734 w 7408334"/>
                    <a:gd name="connsiteY6" fmla="*/ 24985 h 679629"/>
                    <a:gd name="connsiteX7" fmla="*/ 4093634 w 7408334"/>
                    <a:gd name="connsiteY7" fmla="*/ 113704 h 679629"/>
                    <a:gd name="connsiteX8" fmla="*/ 4893734 w 7408334"/>
                    <a:gd name="connsiteY8" fmla="*/ 316363 h 679629"/>
                    <a:gd name="connsiteX9" fmla="*/ 6087534 w 7408334"/>
                    <a:gd name="connsiteY9" fmla="*/ 578790 h 679629"/>
                    <a:gd name="connsiteX10" fmla="*/ 6587067 w 7408334"/>
                    <a:gd name="connsiteY10" fmla="*/ 659705 h 679629"/>
                    <a:gd name="connsiteX11" fmla="*/ 7408334 w 7408334"/>
                    <a:gd name="connsiteY11" fmla="*/ 671060 h 679629"/>
                    <a:gd name="connsiteX0" fmla="*/ 0 w 6587067"/>
                    <a:gd name="connsiteY0" fmla="*/ 556950 h 658269"/>
                    <a:gd name="connsiteX1" fmla="*/ 1075268 w 6587067"/>
                    <a:gd name="connsiteY1" fmla="*/ 556950 h 658269"/>
                    <a:gd name="connsiteX2" fmla="*/ 1807634 w 6587067"/>
                    <a:gd name="connsiteY2" fmla="*/ 472384 h 658269"/>
                    <a:gd name="connsiteX3" fmla="*/ 2404534 w 6587067"/>
                    <a:gd name="connsiteY3" fmla="*/ 149929 h 658269"/>
                    <a:gd name="connsiteX4" fmla="*/ 2912534 w 6587067"/>
                    <a:gd name="connsiteY4" fmla="*/ 23550 h 658269"/>
                    <a:gd name="connsiteX5" fmla="*/ 3230034 w 6587067"/>
                    <a:gd name="connsiteY5" fmla="*/ 17 h 658269"/>
                    <a:gd name="connsiteX6" fmla="*/ 3623734 w 6587067"/>
                    <a:gd name="connsiteY6" fmla="*/ 23550 h 658269"/>
                    <a:gd name="connsiteX7" fmla="*/ 4093634 w 6587067"/>
                    <a:gd name="connsiteY7" fmla="*/ 112269 h 658269"/>
                    <a:gd name="connsiteX8" fmla="*/ 4893734 w 6587067"/>
                    <a:gd name="connsiteY8" fmla="*/ 314928 h 658269"/>
                    <a:gd name="connsiteX9" fmla="*/ 6087534 w 6587067"/>
                    <a:gd name="connsiteY9" fmla="*/ 577355 h 658269"/>
                    <a:gd name="connsiteX10" fmla="*/ 6587067 w 6587067"/>
                    <a:gd name="connsiteY10" fmla="*/ 658270 h 658269"/>
                    <a:gd name="connsiteX0" fmla="*/ 0 w 6087534"/>
                    <a:gd name="connsiteY0" fmla="*/ 556948 h 577354"/>
                    <a:gd name="connsiteX1" fmla="*/ 1075268 w 6087534"/>
                    <a:gd name="connsiteY1" fmla="*/ 556948 h 577354"/>
                    <a:gd name="connsiteX2" fmla="*/ 1807634 w 6087534"/>
                    <a:gd name="connsiteY2" fmla="*/ 472382 h 577354"/>
                    <a:gd name="connsiteX3" fmla="*/ 2404534 w 6087534"/>
                    <a:gd name="connsiteY3" fmla="*/ 149927 h 577354"/>
                    <a:gd name="connsiteX4" fmla="*/ 2912534 w 6087534"/>
                    <a:gd name="connsiteY4" fmla="*/ 23548 h 577354"/>
                    <a:gd name="connsiteX5" fmla="*/ 3230034 w 6087534"/>
                    <a:gd name="connsiteY5" fmla="*/ 15 h 577354"/>
                    <a:gd name="connsiteX6" fmla="*/ 3623734 w 6087534"/>
                    <a:gd name="connsiteY6" fmla="*/ 23548 h 577354"/>
                    <a:gd name="connsiteX7" fmla="*/ 4093634 w 6087534"/>
                    <a:gd name="connsiteY7" fmla="*/ 112267 h 577354"/>
                    <a:gd name="connsiteX8" fmla="*/ 4893734 w 6087534"/>
                    <a:gd name="connsiteY8" fmla="*/ 314926 h 577354"/>
                    <a:gd name="connsiteX9" fmla="*/ 6087534 w 6087534"/>
                    <a:gd name="connsiteY9" fmla="*/ 577353 h 577354"/>
                    <a:gd name="connsiteX0" fmla="*/ 0 w 4893734"/>
                    <a:gd name="connsiteY0" fmla="*/ 556948 h 556948"/>
                    <a:gd name="connsiteX1" fmla="*/ 1075268 w 4893734"/>
                    <a:gd name="connsiteY1" fmla="*/ 556948 h 556948"/>
                    <a:gd name="connsiteX2" fmla="*/ 1807634 w 4893734"/>
                    <a:gd name="connsiteY2" fmla="*/ 472382 h 556948"/>
                    <a:gd name="connsiteX3" fmla="*/ 2404534 w 4893734"/>
                    <a:gd name="connsiteY3" fmla="*/ 149927 h 556948"/>
                    <a:gd name="connsiteX4" fmla="*/ 2912534 w 4893734"/>
                    <a:gd name="connsiteY4" fmla="*/ 23548 h 556948"/>
                    <a:gd name="connsiteX5" fmla="*/ 3230034 w 4893734"/>
                    <a:gd name="connsiteY5" fmla="*/ 15 h 556948"/>
                    <a:gd name="connsiteX6" fmla="*/ 3623734 w 4893734"/>
                    <a:gd name="connsiteY6" fmla="*/ 23548 h 556948"/>
                    <a:gd name="connsiteX7" fmla="*/ 4093634 w 4893734"/>
                    <a:gd name="connsiteY7" fmla="*/ 112267 h 556948"/>
                    <a:gd name="connsiteX8" fmla="*/ 4893734 w 4893734"/>
                    <a:gd name="connsiteY8" fmla="*/ 314926 h 556948"/>
                    <a:gd name="connsiteX0" fmla="*/ 0 w 4093634"/>
                    <a:gd name="connsiteY0" fmla="*/ 556948 h 556948"/>
                    <a:gd name="connsiteX1" fmla="*/ 1075268 w 4093634"/>
                    <a:gd name="connsiteY1" fmla="*/ 556948 h 556948"/>
                    <a:gd name="connsiteX2" fmla="*/ 1807634 w 4093634"/>
                    <a:gd name="connsiteY2" fmla="*/ 472382 h 556948"/>
                    <a:gd name="connsiteX3" fmla="*/ 2404534 w 4093634"/>
                    <a:gd name="connsiteY3" fmla="*/ 149927 h 556948"/>
                    <a:gd name="connsiteX4" fmla="*/ 2912534 w 4093634"/>
                    <a:gd name="connsiteY4" fmla="*/ 23548 h 556948"/>
                    <a:gd name="connsiteX5" fmla="*/ 3230034 w 4093634"/>
                    <a:gd name="connsiteY5" fmla="*/ 15 h 556948"/>
                    <a:gd name="connsiteX6" fmla="*/ 3623734 w 4093634"/>
                    <a:gd name="connsiteY6" fmla="*/ 23548 h 556948"/>
                    <a:gd name="connsiteX7" fmla="*/ 4093634 w 4093634"/>
                    <a:gd name="connsiteY7" fmla="*/ 112267 h 556948"/>
                    <a:gd name="connsiteX0" fmla="*/ 0 w 3623734"/>
                    <a:gd name="connsiteY0" fmla="*/ 556948 h 556948"/>
                    <a:gd name="connsiteX1" fmla="*/ 1075268 w 3623734"/>
                    <a:gd name="connsiteY1" fmla="*/ 556948 h 556948"/>
                    <a:gd name="connsiteX2" fmla="*/ 1807634 w 3623734"/>
                    <a:gd name="connsiteY2" fmla="*/ 472382 h 556948"/>
                    <a:gd name="connsiteX3" fmla="*/ 2404534 w 3623734"/>
                    <a:gd name="connsiteY3" fmla="*/ 149927 h 556948"/>
                    <a:gd name="connsiteX4" fmla="*/ 2912534 w 3623734"/>
                    <a:gd name="connsiteY4" fmla="*/ 23548 h 556948"/>
                    <a:gd name="connsiteX5" fmla="*/ 3230034 w 3623734"/>
                    <a:gd name="connsiteY5" fmla="*/ 15 h 556948"/>
                    <a:gd name="connsiteX6" fmla="*/ 3623734 w 3623734"/>
                    <a:gd name="connsiteY6" fmla="*/ 23548 h 556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23734" h="556948">
                      <a:moveTo>
                        <a:pt x="0" y="556948"/>
                      </a:moveTo>
                      <a:lnTo>
                        <a:pt x="1075268" y="556948"/>
                      </a:lnTo>
                      <a:cubicBezTo>
                        <a:pt x="1376540" y="542854"/>
                        <a:pt x="1586090" y="540219"/>
                        <a:pt x="1807634" y="472382"/>
                      </a:cubicBezTo>
                      <a:cubicBezTo>
                        <a:pt x="1960034" y="404425"/>
                        <a:pt x="2220384" y="224733"/>
                        <a:pt x="2404534" y="149927"/>
                      </a:cubicBezTo>
                      <a:cubicBezTo>
                        <a:pt x="2588684" y="75121"/>
                        <a:pt x="2774951" y="48533"/>
                        <a:pt x="2912534" y="23548"/>
                      </a:cubicBezTo>
                      <a:cubicBezTo>
                        <a:pt x="3050117" y="-1437"/>
                        <a:pt x="3111501" y="15"/>
                        <a:pt x="3230034" y="15"/>
                      </a:cubicBezTo>
                      <a:cubicBezTo>
                        <a:pt x="3348567" y="15"/>
                        <a:pt x="3479801" y="4839"/>
                        <a:pt x="3623734" y="23548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8" name="Forme libre 77"/>
                <p:cNvSpPr/>
                <p:nvPr/>
              </p:nvSpPr>
              <p:spPr>
                <a:xfrm>
                  <a:off x="685803" y="2550414"/>
                  <a:ext cx="5338392" cy="294635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192866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9100 h 948267"/>
                    <a:gd name="connsiteX1" fmla="*/ 1790700 w 7433733"/>
                    <a:gd name="connsiteY1" fmla="*/ 419100 h 948267"/>
                    <a:gd name="connsiteX2" fmla="*/ 2362199 w 7433733"/>
                    <a:gd name="connsiteY2" fmla="*/ 266700 h 948267"/>
                    <a:gd name="connsiteX3" fmla="*/ 2937933 w 7433733"/>
                    <a:gd name="connsiteY3" fmla="*/ 38100 h 948267"/>
                    <a:gd name="connsiteX4" fmla="*/ 3649133 w 7433733"/>
                    <a:gd name="connsiteY4" fmla="*/ 38100 h 948267"/>
                    <a:gd name="connsiteX5" fmla="*/ 4360333 w 7433733"/>
                    <a:gd name="connsiteY5" fmla="*/ 228600 h 948267"/>
                    <a:gd name="connsiteX6" fmla="*/ 5295900 w 7433733"/>
                    <a:gd name="connsiteY6" fmla="*/ 575734 h 948267"/>
                    <a:gd name="connsiteX7" fmla="*/ 5918200 w 7433733"/>
                    <a:gd name="connsiteY7" fmla="*/ 812800 h 948267"/>
                    <a:gd name="connsiteX8" fmla="*/ 6413500 w 7433733"/>
                    <a:gd name="connsiteY8" fmla="*/ 922867 h 948267"/>
                    <a:gd name="connsiteX9" fmla="*/ 6963833 w 7433733"/>
                    <a:gd name="connsiteY9" fmla="*/ 948267 h 948267"/>
                    <a:gd name="connsiteX10" fmla="*/ 7433733 w 7433733"/>
                    <a:gd name="connsiteY10" fmla="*/ 935567 h 948267"/>
                    <a:gd name="connsiteX0" fmla="*/ 0 w 7433733"/>
                    <a:gd name="connsiteY0" fmla="*/ 412750 h 941917"/>
                    <a:gd name="connsiteX1" fmla="*/ 1790700 w 7433733"/>
                    <a:gd name="connsiteY1" fmla="*/ 412750 h 941917"/>
                    <a:gd name="connsiteX2" fmla="*/ 2362199 w 7433733"/>
                    <a:gd name="connsiteY2" fmla="*/ 260350 h 941917"/>
                    <a:gd name="connsiteX3" fmla="*/ 2937933 w 7433733"/>
                    <a:gd name="connsiteY3" fmla="*/ 31750 h 941917"/>
                    <a:gd name="connsiteX4" fmla="*/ 3649133 w 7433733"/>
                    <a:gd name="connsiteY4" fmla="*/ 31750 h 941917"/>
                    <a:gd name="connsiteX5" fmla="*/ 4360333 w 7433733"/>
                    <a:gd name="connsiteY5" fmla="*/ 222250 h 941917"/>
                    <a:gd name="connsiteX6" fmla="*/ 5295900 w 7433733"/>
                    <a:gd name="connsiteY6" fmla="*/ 569384 h 941917"/>
                    <a:gd name="connsiteX7" fmla="*/ 5918200 w 7433733"/>
                    <a:gd name="connsiteY7" fmla="*/ 806450 h 941917"/>
                    <a:gd name="connsiteX8" fmla="*/ 6413500 w 7433733"/>
                    <a:gd name="connsiteY8" fmla="*/ 916517 h 941917"/>
                    <a:gd name="connsiteX9" fmla="*/ 6963833 w 7433733"/>
                    <a:gd name="connsiteY9" fmla="*/ 941917 h 941917"/>
                    <a:gd name="connsiteX10" fmla="*/ 7433733 w 7433733"/>
                    <a:gd name="connsiteY10" fmla="*/ 929217 h 941917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810933 w 7433733"/>
                    <a:gd name="connsiteY3" fmla="*/ 74083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79070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455083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0 w 7433733"/>
                    <a:gd name="connsiteY0" fmla="*/ 455083 h 984250"/>
                    <a:gd name="connsiteX1" fmla="*/ 1911350 w 7433733"/>
                    <a:gd name="connsiteY1" fmla="*/ 711655 h 984250"/>
                    <a:gd name="connsiteX2" fmla="*/ 2362199 w 7433733"/>
                    <a:gd name="connsiteY2" fmla="*/ 302683 h 984250"/>
                    <a:gd name="connsiteX3" fmla="*/ 2937933 w 7433733"/>
                    <a:gd name="connsiteY3" fmla="*/ 74084 h 984250"/>
                    <a:gd name="connsiteX4" fmla="*/ 3649133 w 7433733"/>
                    <a:gd name="connsiteY4" fmla="*/ 74083 h 984250"/>
                    <a:gd name="connsiteX5" fmla="*/ 4360333 w 7433733"/>
                    <a:gd name="connsiteY5" fmla="*/ 264583 h 984250"/>
                    <a:gd name="connsiteX6" fmla="*/ 5295900 w 7433733"/>
                    <a:gd name="connsiteY6" fmla="*/ 611717 h 984250"/>
                    <a:gd name="connsiteX7" fmla="*/ 5918200 w 7433733"/>
                    <a:gd name="connsiteY7" fmla="*/ 848783 h 984250"/>
                    <a:gd name="connsiteX8" fmla="*/ 6413500 w 7433733"/>
                    <a:gd name="connsiteY8" fmla="*/ 958850 h 984250"/>
                    <a:gd name="connsiteX9" fmla="*/ 6963833 w 7433733"/>
                    <a:gd name="connsiteY9" fmla="*/ 984250 h 984250"/>
                    <a:gd name="connsiteX10" fmla="*/ 7433733 w 7433733"/>
                    <a:gd name="connsiteY10" fmla="*/ 971550 h 984250"/>
                    <a:gd name="connsiteX0" fmla="*/ 8461 w 7442194"/>
                    <a:gd name="connsiteY0" fmla="*/ 455083 h 984250"/>
                    <a:gd name="connsiteX1" fmla="*/ 0 w 7442194"/>
                    <a:gd name="connsiteY1" fmla="*/ 851558 h 984250"/>
                    <a:gd name="connsiteX2" fmla="*/ 1919811 w 7442194"/>
                    <a:gd name="connsiteY2" fmla="*/ 711655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1693334 w 7442194"/>
                    <a:gd name="connsiteY2" fmla="*/ 878100 h 984250"/>
                    <a:gd name="connsiteX3" fmla="*/ 2370660 w 7442194"/>
                    <a:gd name="connsiteY3" fmla="*/ 302683 h 984250"/>
                    <a:gd name="connsiteX4" fmla="*/ 2946394 w 7442194"/>
                    <a:gd name="connsiteY4" fmla="*/ 74084 h 984250"/>
                    <a:gd name="connsiteX5" fmla="*/ 3657594 w 7442194"/>
                    <a:gd name="connsiteY5" fmla="*/ 74083 h 984250"/>
                    <a:gd name="connsiteX6" fmla="*/ 4368794 w 7442194"/>
                    <a:gd name="connsiteY6" fmla="*/ 264583 h 984250"/>
                    <a:gd name="connsiteX7" fmla="*/ 5304361 w 7442194"/>
                    <a:gd name="connsiteY7" fmla="*/ 611717 h 984250"/>
                    <a:gd name="connsiteX8" fmla="*/ 5926661 w 7442194"/>
                    <a:gd name="connsiteY8" fmla="*/ 848783 h 984250"/>
                    <a:gd name="connsiteX9" fmla="*/ 6421961 w 7442194"/>
                    <a:gd name="connsiteY9" fmla="*/ 958850 h 984250"/>
                    <a:gd name="connsiteX10" fmla="*/ 6972294 w 7442194"/>
                    <a:gd name="connsiteY10" fmla="*/ 984250 h 984250"/>
                    <a:gd name="connsiteX11" fmla="*/ 7442194 w 7442194"/>
                    <a:gd name="connsiteY11" fmla="*/ 971550 h 984250"/>
                    <a:gd name="connsiteX0" fmla="*/ 0 w 7442194"/>
                    <a:gd name="connsiteY0" fmla="*/ 851558 h 984250"/>
                    <a:gd name="connsiteX1" fmla="*/ 1919811 w 7442194"/>
                    <a:gd name="connsiteY1" fmla="*/ 711655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7442194"/>
                    <a:gd name="connsiteY0" fmla="*/ 851558 h 984250"/>
                    <a:gd name="connsiteX1" fmla="*/ 1521878 w 7442194"/>
                    <a:gd name="connsiteY1" fmla="*/ 870907 h 984250"/>
                    <a:gd name="connsiteX2" fmla="*/ 2370660 w 7442194"/>
                    <a:gd name="connsiteY2" fmla="*/ 302683 h 984250"/>
                    <a:gd name="connsiteX3" fmla="*/ 2946394 w 7442194"/>
                    <a:gd name="connsiteY3" fmla="*/ 74084 h 984250"/>
                    <a:gd name="connsiteX4" fmla="*/ 3657594 w 7442194"/>
                    <a:gd name="connsiteY4" fmla="*/ 74083 h 984250"/>
                    <a:gd name="connsiteX5" fmla="*/ 4368794 w 7442194"/>
                    <a:gd name="connsiteY5" fmla="*/ 264583 h 984250"/>
                    <a:gd name="connsiteX6" fmla="*/ 5304361 w 7442194"/>
                    <a:gd name="connsiteY6" fmla="*/ 611717 h 984250"/>
                    <a:gd name="connsiteX7" fmla="*/ 5926661 w 7442194"/>
                    <a:gd name="connsiteY7" fmla="*/ 848783 h 984250"/>
                    <a:gd name="connsiteX8" fmla="*/ 6421961 w 7442194"/>
                    <a:gd name="connsiteY8" fmla="*/ 958850 h 984250"/>
                    <a:gd name="connsiteX9" fmla="*/ 6972294 w 7442194"/>
                    <a:gd name="connsiteY9" fmla="*/ 984250 h 984250"/>
                    <a:gd name="connsiteX10" fmla="*/ 7442194 w 7442194"/>
                    <a:gd name="connsiteY10" fmla="*/ 971550 h 984250"/>
                    <a:gd name="connsiteX0" fmla="*/ 0 w 6972294"/>
                    <a:gd name="connsiteY0" fmla="*/ 821824 h 954516"/>
                    <a:gd name="connsiteX1" fmla="*/ 1521878 w 6972294"/>
                    <a:gd name="connsiteY1" fmla="*/ 841173 h 954516"/>
                    <a:gd name="connsiteX2" fmla="*/ 2370660 w 6972294"/>
                    <a:gd name="connsiteY2" fmla="*/ 272949 h 954516"/>
                    <a:gd name="connsiteX3" fmla="*/ 2946394 w 6972294"/>
                    <a:gd name="connsiteY3" fmla="*/ 44350 h 954516"/>
                    <a:gd name="connsiteX4" fmla="*/ 3657594 w 6972294"/>
                    <a:gd name="connsiteY4" fmla="*/ 44349 h 954516"/>
                    <a:gd name="connsiteX5" fmla="*/ 4368794 w 6972294"/>
                    <a:gd name="connsiteY5" fmla="*/ 234849 h 954516"/>
                    <a:gd name="connsiteX6" fmla="*/ 5304361 w 6972294"/>
                    <a:gd name="connsiteY6" fmla="*/ 581983 h 954516"/>
                    <a:gd name="connsiteX7" fmla="*/ 5926661 w 6972294"/>
                    <a:gd name="connsiteY7" fmla="*/ 819049 h 954516"/>
                    <a:gd name="connsiteX8" fmla="*/ 6421961 w 6972294"/>
                    <a:gd name="connsiteY8" fmla="*/ 929116 h 954516"/>
                    <a:gd name="connsiteX9" fmla="*/ 6972294 w 6972294"/>
                    <a:gd name="connsiteY9" fmla="*/ 954516 h 954516"/>
                    <a:gd name="connsiteX0" fmla="*/ 0 w 6421961"/>
                    <a:gd name="connsiteY0" fmla="*/ 821824 h 929117"/>
                    <a:gd name="connsiteX1" fmla="*/ 1521878 w 6421961"/>
                    <a:gd name="connsiteY1" fmla="*/ 841173 h 929117"/>
                    <a:gd name="connsiteX2" fmla="*/ 2370660 w 6421961"/>
                    <a:gd name="connsiteY2" fmla="*/ 272949 h 929117"/>
                    <a:gd name="connsiteX3" fmla="*/ 2946394 w 6421961"/>
                    <a:gd name="connsiteY3" fmla="*/ 44350 h 929117"/>
                    <a:gd name="connsiteX4" fmla="*/ 3657594 w 6421961"/>
                    <a:gd name="connsiteY4" fmla="*/ 44349 h 929117"/>
                    <a:gd name="connsiteX5" fmla="*/ 4368794 w 6421961"/>
                    <a:gd name="connsiteY5" fmla="*/ 234849 h 929117"/>
                    <a:gd name="connsiteX6" fmla="*/ 5304361 w 6421961"/>
                    <a:gd name="connsiteY6" fmla="*/ 581983 h 929117"/>
                    <a:gd name="connsiteX7" fmla="*/ 5926661 w 6421961"/>
                    <a:gd name="connsiteY7" fmla="*/ 819049 h 929117"/>
                    <a:gd name="connsiteX8" fmla="*/ 6421961 w 6421961"/>
                    <a:gd name="connsiteY8" fmla="*/ 929116 h 929117"/>
                    <a:gd name="connsiteX0" fmla="*/ 0 w 5926661"/>
                    <a:gd name="connsiteY0" fmla="*/ 821824 h 841172"/>
                    <a:gd name="connsiteX1" fmla="*/ 1521878 w 5926661"/>
                    <a:gd name="connsiteY1" fmla="*/ 841173 h 841172"/>
                    <a:gd name="connsiteX2" fmla="*/ 2370660 w 5926661"/>
                    <a:gd name="connsiteY2" fmla="*/ 272949 h 841172"/>
                    <a:gd name="connsiteX3" fmla="*/ 2946394 w 5926661"/>
                    <a:gd name="connsiteY3" fmla="*/ 44350 h 841172"/>
                    <a:gd name="connsiteX4" fmla="*/ 3657594 w 5926661"/>
                    <a:gd name="connsiteY4" fmla="*/ 44349 h 841172"/>
                    <a:gd name="connsiteX5" fmla="*/ 4368794 w 5926661"/>
                    <a:gd name="connsiteY5" fmla="*/ 234849 h 841172"/>
                    <a:gd name="connsiteX6" fmla="*/ 5304361 w 5926661"/>
                    <a:gd name="connsiteY6" fmla="*/ 581983 h 841172"/>
                    <a:gd name="connsiteX7" fmla="*/ 5926661 w 5926661"/>
                    <a:gd name="connsiteY7" fmla="*/ 819049 h 841172"/>
                    <a:gd name="connsiteX0" fmla="*/ 0 w 5304361"/>
                    <a:gd name="connsiteY0" fmla="*/ 821824 h 841172"/>
                    <a:gd name="connsiteX1" fmla="*/ 1521878 w 5304361"/>
                    <a:gd name="connsiteY1" fmla="*/ 841173 h 841172"/>
                    <a:gd name="connsiteX2" fmla="*/ 2370660 w 5304361"/>
                    <a:gd name="connsiteY2" fmla="*/ 272949 h 841172"/>
                    <a:gd name="connsiteX3" fmla="*/ 2946394 w 5304361"/>
                    <a:gd name="connsiteY3" fmla="*/ 44350 h 841172"/>
                    <a:gd name="connsiteX4" fmla="*/ 3657594 w 5304361"/>
                    <a:gd name="connsiteY4" fmla="*/ 44349 h 841172"/>
                    <a:gd name="connsiteX5" fmla="*/ 4368794 w 5304361"/>
                    <a:gd name="connsiteY5" fmla="*/ 234849 h 841172"/>
                    <a:gd name="connsiteX6" fmla="*/ 5304361 w 5304361"/>
                    <a:gd name="connsiteY6" fmla="*/ 581983 h 841172"/>
                    <a:gd name="connsiteX0" fmla="*/ 0 w 5338393"/>
                    <a:gd name="connsiteY0" fmla="*/ 821824 h 841172"/>
                    <a:gd name="connsiteX1" fmla="*/ 1521878 w 5338393"/>
                    <a:gd name="connsiteY1" fmla="*/ 841173 h 841172"/>
                    <a:gd name="connsiteX2" fmla="*/ 2370660 w 5338393"/>
                    <a:gd name="connsiteY2" fmla="*/ 272949 h 841172"/>
                    <a:gd name="connsiteX3" fmla="*/ 2946394 w 5338393"/>
                    <a:gd name="connsiteY3" fmla="*/ 44350 h 841172"/>
                    <a:gd name="connsiteX4" fmla="*/ 3657594 w 5338393"/>
                    <a:gd name="connsiteY4" fmla="*/ 44349 h 841172"/>
                    <a:gd name="connsiteX5" fmla="*/ 4368794 w 5338393"/>
                    <a:gd name="connsiteY5" fmla="*/ 234849 h 841172"/>
                    <a:gd name="connsiteX6" fmla="*/ 5338393 w 5338393"/>
                    <a:gd name="connsiteY6" fmla="*/ 698053 h 841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38393" h="841172">
                      <a:moveTo>
                        <a:pt x="0" y="821824"/>
                      </a:moveTo>
                      <a:lnTo>
                        <a:pt x="1521878" y="841173"/>
                      </a:lnTo>
                      <a:cubicBezTo>
                        <a:pt x="1916988" y="749694"/>
                        <a:pt x="2199563" y="379211"/>
                        <a:pt x="2370660" y="272949"/>
                      </a:cubicBezTo>
                      <a:cubicBezTo>
                        <a:pt x="2566099" y="136459"/>
                        <a:pt x="2833505" y="69750"/>
                        <a:pt x="2946394" y="44350"/>
                      </a:cubicBezTo>
                      <a:cubicBezTo>
                        <a:pt x="3198983" y="2302"/>
                        <a:pt x="3217327" y="-29734"/>
                        <a:pt x="3657594" y="44349"/>
                      </a:cubicBezTo>
                      <a:cubicBezTo>
                        <a:pt x="3894661" y="76099"/>
                        <a:pt x="4088661" y="125898"/>
                        <a:pt x="4368794" y="234849"/>
                      </a:cubicBezTo>
                      <a:cubicBezTo>
                        <a:pt x="4648927" y="343800"/>
                        <a:pt x="5338393" y="698053"/>
                        <a:pt x="5338393" y="698053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9" name="Forme libre 78"/>
                <p:cNvSpPr/>
                <p:nvPr/>
              </p:nvSpPr>
              <p:spPr>
                <a:xfrm>
                  <a:off x="694269" y="2385081"/>
                  <a:ext cx="7425255" cy="297263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853623 h 1063599"/>
                    <a:gd name="connsiteX1" fmla="*/ 1500311 w 7493839"/>
                    <a:gd name="connsiteY1" fmla="*/ 879553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063599">
                      <a:moveTo>
                        <a:pt x="0" y="853623"/>
                      </a:moveTo>
                      <a:cubicBezTo>
                        <a:pt x="64913" y="852121"/>
                        <a:pt x="1359892" y="901546"/>
                        <a:pt x="1500311" y="879553"/>
                      </a:cubicBezTo>
                      <a:cubicBezTo>
                        <a:pt x="1886254" y="853923"/>
                        <a:pt x="2267420" y="410488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0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695328" y="1790700"/>
                  <a:ext cx="7415742" cy="10395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81" name="Forme libre 80"/>
                <p:cNvSpPr/>
                <p:nvPr/>
              </p:nvSpPr>
              <p:spPr>
                <a:xfrm>
                  <a:off x="694263" y="2130320"/>
                  <a:ext cx="7425255" cy="24051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2" name="Forme libre 81"/>
                <p:cNvSpPr/>
                <p:nvPr/>
              </p:nvSpPr>
              <p:spPr>
                <a:xfrm>
                  <a:off x="681572" y="1955800"/>
                  <a:ext cx="7425255" cy="122938"/>
                </a:xfrm>
                <a:custGeom>
                  <a:avLst/>
                  <a:gdLst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64166"/>
                    <a:gd name="connsiteX1" fmla="*/ 698500 w 6477000"/>
                    <a:gd name="connsiteY1" fmla="*/ 582083 h 1164166"/>
                    <a:gd name="connsiteX2" fmla="*/ 1346200 w 6477000"/>
                    <a:gd name="connsiteY2" fmla="*/ 277283 h 1164166"/>
                    <a:gd name="connsiteX3" fmla="*/ 1981200 w 6477000"/>
                    <a:gd name="connsiteY3" fmla="*/ 48683 h 1164166"/>
                    <a:gd name="connsiteX4" fmla="*/ 2692400 w 6477000"/>
                    <a:gd name="connsiteY4" fmla="*/ 48683 h 1164166"/>
                    <a:gd name="connsiteX5" fmla="*/ 3403600 w 6477000"/>
                    <a:gd name="connsiteY5" fmla="*/ 340783 h 1164166"/>
                    <a:gd name="connsiteX6" fmla="*/ 4203700 w 6477000"/>
                    <a:gd name="connsiteY6" fmla="*/ 696383 h 1164166"/>
                    <a:gd name="connsiteX7" fmla="*/ 4775200 w 6477000"/>
                    <a:gd name="connsiteY7" fmla="*/ 950383 h 1164166"/>
                    <a:gd name="connsiteX8" fmla="*/ 5321300 w 6477000"/>
                    <a:gd name="connsiteY8" fmla="*/ 1077383 h 1164166"/>
                    <a:gd name="connsiteX9" fmla="*/ 6007100 w 6477000"/>
                    <a:gd name="connsiteY9" fmla="*/ 1153583 h 1164166"/>
                    <a:gd name="connsiteX10" fmla="*/ 6477000 w 6477000"/>
                    <a:gd name="connsiteY10" fmla="*/ 1140883 h 1164166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829733 w 6477000"/>
                    <a:gd name="connsiteY2" fmla="*/ 569384 h 1153583"/>
                    <a:gd name="connsiteX3" fmla="*/ 1346200 w 6477000"/>
                    <a:gd name="connsiteY3" fmla="*/ 277283 h 1153583"/>
                    <a:gd name="connsiteX4" fmla="*/ 1981200 w 6477000"/>
                    <a:gd name="connsiteY4" fmla="*/ 48683 h 1153583"/>
                    <a:gd name="connsiteX5" fmla="*/ 2692400 w 6477000"/>
                    <a:gd name="connsiteY5" fmla="*/ 48683 h 1153583"/>
                    <a:gd name="connsiteX6" fmla="*/ 3403600 w 6477000"/>
                    <a:gd name="connsiteY6" fmla="*/ 340783 h 1153583"/>
                    <a:gd name="connsiteX7" fmla="*/ 4203700 w 6477000"/>
                    <a:gd name="connsiteY7" fmla="*/ 696383 h 1153583"/>
                    <a:gd name="connsiteX8" fmla="*/ 4775200 w 6477000"/>
                    <a:gd name="connsiteY8" fmla="*/ 950383 h 1153583"/>
                    <a:gd name="connsiteX9" fmla="*/ 5321300 w 6477000"/>
                    <a:gd name="connsiteY9" fmla="*/ 1077383 h 1153583"/>
                    <a:gd name="connsiteX10" fmla="*/ 6007100 w 6477000"/>
                    <a:gd name="connsiteY10" fmla="*/ 1153583 h 1153583"/>
                    <a:gd name="connsiteX11" fmla="*/ 6477000 w 6477000"/>
                    <a:gd name="connsiteY11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203700 w 6477000"/>
                    <a:gd name="connsiteY6" fmla="*/ 696383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775200 w 6477000"/>
                    <a:gd name="connsiteY7" fmla="*/ 950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321300 w 6477000"/>
                    <a:gd name="connsiteY8" fmla="*/ 1077383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53583"/>
                    <a:gd name="connsiteX1" fmla="*/ 698500 w 6477000"/>
                    <a:gd name="connsiteY1" fmla="*/ 582083 h 1153583"/>
                    <a:gd name="connsiteX2" fmla="*/ 1346200 w 6477000"/>
                    <a:gd name="connsiteY2" fmla="*/ 277283 h 1153583"/>
                    <a:gd name="connsiteX3" fmla="*/ 1981200 w 6477000"/>
                    <a:gd name="connsiteY3" fmla="*/ 48683 h 1153583"/>
                    <a:gd name="connsiteX4" fmla="*/ 2692400 w 6477000"/>
                    <a:gd name="connsiteY4" fmla="*/ 48683 h 1153583"/>
                    <a:gd name="connsiteX5" fmla="*/ 3403600 w 6477000"/>
                    <a:gd name="connsiteY5" fmla="*/ 340783 h 1153583"/>
                    <a:gd name="connsiteX6" fmla="*/ 4339167 w 6477000"/>
                    <a:gd name="connsiteY6" fmla="*/ 586317 h 1153583"/>
                    <a:gd name="connsiteX7" fmla="*/ 4961467 w 6477000"/>
                    <a:gd name="connsiteY7" fmla="*/ 823383 h 1153583"/>
                    <a:gd name="connsiteX8" fmla="*/ 5456767 w 6477000"/>
                    <a:gd name="connsiteY8" fmla="*/ 933450 h 1153583"/>
                    <a:gd name="connsiteX9" fmla="*/ 6007100 w 6477000"/>
                    <a:gd name="connsiteY9" fmla="*/ 1153583 h 1153583"/>
                    <a:gd name="connsiteX10" fmla="*/ 6477000 w 6477000"/>
                    <a:gd name="connsiteY10" fmla="*/ 1140883 h 1153583"/>
                    <a:gd name="connsiteX0" fmla="*/ 0 w 6477000"/>
                    <a:gd name="connsiteY0" fmla="*/ 582083 h 1140883"/>
                    <a:gd name="connsiteX1" fmla="*/ 698500 w 6477000"/>
                    <a:gd name="connsiteY1" fmla="*/ 582083 h 1140883"/>
                    <a:gd name="connsiteX2" fmla="*/ 1346200 w 6477000"/>
                    <a:gd name="connsiteY2" fmla="*/ 277283 h 1140883"/>
                    <a:gd name="connsiteX3" fmla="*/ 1981200 w 6477000"/>
                    <a:gd name="connsiteY3" fmla="*/ 48683 h 1140883"/>
                    <a:gd name="connsiteX4" fmla="*/ 2692400 w 6477000"/>
                    <a:gd name="connsiteY4" fmla="*/ 48683 h 1140883"/>
                    <a:gd name="connsiteX5" fmla="*/ 3403600 w 6477000"/>
                    <a:gd name="connsiteY5" fmla="*/ 340783 h 1140883"/>
                    <a:gd name="connsiteX6" fmla="*/ 4339167 w 6477000"/>
                    <a:gd name="connsiteY6" fmla="*/ 586317 h 1140883"/>
                    <a:gd name="connsiteX7" fmla="*/ 4961467 w 6477000"/>
                    <a:gd name="connsiteY7" fmla="*/ 823383 h 1140883"/>
                    <a:gd name="connsiteX8" fmla="*/ 5456767 w 6477000"/>
                    <a:gd name="connsiteY8" fmla="*/ 933450 h 1140883"/>
                    <a:gd name="connsiteX9" fmla="*/ 6007100 w 6477000"/>
                    <a:gd name="connsiteY9" fmla="*/ 958850 h 1140883"/>
                    <a:gd name="connsiteX10" fmla="*/ 6477000 w 6477000"/>
                    <a:gd name="connsiteY10" fmla="*/ 1140883 h 1140883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82083 h 958850"/>
                    <a:gd name="connsiteX1" fmla="*/ 698500 w 6477000"/>
                    <a:gd name="connsiteY1" fmla="*/ 582083 h 958850"/>
                    <a:gd name="connsiteX2" fmla="*/ 1346200 w 6477000"/>
                    <a:gd name="connsiteY2" fmla="*/ 277283 h 958850"/>
                    <a:gd name="connsiteX3" fmla="*/ 1981200 w 6477000"/>
                    <a:gd name="connsiteY3" fmla="*/ 48683 h 958850"/>
                    <a:gd name="connsiteX4" fmla="*/ 2692400 w 6477000"/>
                    <a:gd name="connsiteY4" fmla="*/ 48683 h 958850"/>
                    <a:gd name="connsiteX5" fmla="*/ 3403600 w 6477000"/>
                    <a:gd name="connsiteY5" fmla="*/ 340783 h 958850"/>
                    <a:gd name="connsiteX6" fmla="*/ 4339167 w 6477000"/>
                    <a:gd name="connsiteY6" fmla="*/ 586317 h 958850"/>
                    <a:gd name="connsiteX7" fmla="*/ 4961467 w 6477000"/>
                    <a:gd name="connsiteY7" fmla="*/ 823383 h 958850"/>
                    <a:gd name="connsiteX8" fmla="*/ 5456767 w 6477000"/>
                    <a:gd name="connsiteY8" fmla="*/ 933450 h 958850"/>
                    <a:gd name="connsiteX9" fmla="*/ 6007100 w 6477000"/>
                    <a:gd name="connsiteY9" fmla="*/ 958850 h 958850"/>
                    <a:gd name="connsiteX10" fmla="*/ 6477000 w 6477000"/>
                    <a:gd name="connsiteY10" fmla="*/ 946150 h 958850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346200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5715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5715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698500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419100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9100 h 948267"/>
                    <a:gd name="connsiteX1" fmla="*/ 833967 w 6477000"/>
                    <a:gd name="connsiteY1" fmla="*/ 265318 h 948267"/>
                    <a:gd name="connsiteX2" fmla="*/ 1236133 w 6477000"/>
                    <a:gd name="connsiteY2" fmla="*/ 266700 h 948267"/>
                    <a:gd name="connsiteX3" fmla="*/ 1981200 w 6477000"/>
                    <a:gd name="connsiteY3" fmla="*/ 38100 h 948267"/>
                    <a:gd name="connsiteX4" fmla="*/ 2692400 w 6477000"/>
                    <a:gd name="connsiteY4" fmla="*/ 38100 h 948267"/>
                    <a:gd name="connsiteX5" fmla="*/ 3403600 w 6477000"/>
                    <a:gd name="connsiteY5" fmla="*/ 228600 h 948267"/>
                    <a:gd name="connsiteX6" fmla="*/ 4339167 w 6477000"/>
                    <a:gd name="connsiteY6" fmla="*/ 575734 h 948267"/>
                    <a:gd name="connsiteX7" fmla="*/ 4961467 w 6477000"/>
                    <a:gd name="connsiteY7" fmla="*/ 812800 h 948267"/>
                    <a:gd name="connsiteX8" fmla="*/ 5456767 w 6477000"/>
                    <a:gd name="connsiteY8" fmla="*/ 922867 h 948267"/>
                    <a:gd name="connsiteX9" fmla="*/ 6007100 w 6477000"/>
                    <a:gd name="connsiteY9" fmla="*/ 948267 h 948267"/>
                    <a:gd name="connsiteX10" fmla="*/ 6477000 w 6477000"/>
                    <a:gd name="connsiteY10" fmla="*/ 935567 h 948267"/>
                    <a:gd name="connsiteX0" fmla="*/ 0 w 6477000"/>
                    <a:gd name="connsiteY0" fmla="*/ 412750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0 w 6477000"/>
                    <a:gd name="connsiteY0" fmla="*/ 412751 h 941917"/>
                    <a:gd name="connsiteX1" fmla="*/ 833967 w 6477000"/>
                    <a:gd name="connsiteY1" fmla="*/ 258968 h 941917"/>
                    <a:gd name="connsiteX2" fmla="*/ 1430867 w 6477000"/>
                    <a:gd name="connsiteY2" fmla="*/ 93754 h 941917"/>
                    <a:gd name="connsiteX3" fmla="*/ 1981200 w 6477000"/>
                    <a:gd name="connsiteY3" fmla="*/ 31750 h 941917"/>
                    <a:gd name="connsiteX4" fmla="*/ 2692400 w 6477000"/>
                    <a:gd name="connsiteY4" fmla="*/ 31750 h 941917"/>
                    <a:gd name="connsiteX5" fmla="*/ 3403600 w 6477000"/>
                    <a:gd name="connsiteY5" fmla="*/ 222250 h 941917"/>
                    <a:gd name="connsiteX6" fmla="*/ 4339167 w 6477000"/>
                    <a:gd name="connsiteY6" fmla="*/ 569384 h 941917"/>
                    <a:gd name="connsiteX7" fmla="*/ 4961467 w 6477000"/>
                    <a:gd name="connsiteY7" fmla="*/ 806450 h 941917"/>
                    <a:gd name="connsiteX8" fmla="*/ 5456767 w 6477000"/>
                    <a:gd name="connsiteY8" fmla="*/ 916517 h 941917"/>
                    <a:gd name="connsiteX9" fmla="*/ 6007100 w 6477000"/>
                    <a:gd name="connsiteY9" fmla="*/ 941917 h 941917"/>
                    <a:gd name="connsiteX10" fmla="*/ 6477000 w 6477000"/>
                    <a:gd name="connsiteY10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842421 w 6485454"/>
                    <a:gd name="connsiteY2" fmla="*/ 258968 h 941917"/>
                    <a:gd name="connsiteX3" fmla="*/ 1439321 w 6485454"/>
                    <a:gd name="connsiteY3" fmla="*/ 93754 h 941917"/>
                    <a:gd name="connsiteX4" fmla="*/ 1989654 w 6485454"/>
                    <a:gd name="connsiteY4" fmla="*/ 31750 h 941917"/>
                    <a:gd name="connsiteX5" fmla="*/ 2700854 w 6485454"/>
                    <a:gd name="connsiteY5" fmla="*/ 31750 h 941917"/>
                    <a:gd name="connsiteX6" fmla="*/ 3412054 w 6485454"/>
                    <a:gd name="connsiteY6" fmla="*/ 222250 h 941917"/>
                    <a:gd name="connsiteX7" fmla="*/ 4347621 w 6485454"/>
                    <a:gd name="connsiteY7" fmla="*/ 569384 h 941917"/>
                    <a:gd name="connsiteX8" fmla="*/ 4969921 w 6485454"/>
                    <a:gd name="connsiteY8" fmla="*/ 806450 h 941917"/>
                    <a:gd name="connsiteX9" fmla="*/ 5465221 w 6485454"/>
                    <a:gd name="connsiteY9" fmla="*/ 916517 h 941917"/>
                    <a:gd name="connsiteX10" fmla="*/ 6015554 w 6485454"/>
                    <a:gd name="connsiteY10" fmla="*/ 941917 h 941917"/>
                    <a:gd name="connsiteX11" fmla="*/ 6485454 w 6485454"/>
                    <a:gd name="connsiteY11" fmla="*/ 929217 h 941917"/>
                    <a:gd name="connsiteX0" fmla="*/ 8454 w 6485454"/>
                    <a:gd name="connsiteY0" fmla="*/ 412751 h 941917"/>
                    <a:gd name="connsiteX1" fmla="*/ 0 w 6485454"/>
                    <a:gd name="connsiteY1" fmla="*/ 403736 h 941917"/>
                    <a:gd name="connsiteX2" fmla="*/ 397933 w 6485454"/>
                    <a:gd name="connsiteY2" fmla="*/ 403736 h 941917"/>
                    <a:gd name="connsiteX3" fmla="*/ 842421 w 6485454"/>
                    <a:gd name="connsiteY3" fmla="*/ 258968 h 941917"/>
                    <a:gd name="connsiteX4" fmla="*/ 1439321 w 6485454"/>
                    <a:gd name="connsiteY4" fmla="*/ 93754 h 941917"/>
                    <a:gd name="connsiteX5" fmla="*/ 1989654 w 6485454"/>
                    <a:gd name="connsiteY5" fmla="*/ 31750 h 941917"/>
                    <a:gd name="connsiteX6" fmla="*/ 2700854 w 6485454"/>
                    <a:gd name="connsiteY6" fmla="*/ 31750 h 941917"/>
                    <a:gd name="connsiteX7" fmla="*/ 3412054 w 6485454"/>
                    <a:gd name="connsiteY7" fmla="*/ 222250 h 941917"/>
                    <a:gd name="connsiteX8" fmla="*/ 4347621 w 6485454"/>
                    <a:gd name="connsiteY8" fmla="*/ 569384 h 941917"/>
                    <a:gd name="connsiteX9" fmla="*/ 4969921 w 6485454"/>
                    <a:gd name="connsiteY9" fmla="*/ 806450 h 941917"/>
                    <a:gd name="connsiteX10" fmla="*/ 5465221 w 6485454"/>
                    <a:gd name="connsiteY10" fmla="*/ 916517 h 941917"/>
                    <a:gd name="connsiteX11" fmla="*/ 6015554 w 6485454"/>
                    <a:gd name="connsiteY11" fmla="*/ 941917 h 941917"/>
                    <a:gd name="connsiteX12" fmla="*/ 6485454 w 6485454"/>
                    <a:gd name="connsiteY12" fmla="*/ 929217 h 941917"/>
                    <a:gd name="connsiteX0" fmla="*/ 0 w 6477000"/>
                    <a:gd name="connsiteY0" fmla="*/ 412751 h 941917"/>
                    <a:gd name="connsiteX1" fmla="*/ 389479 w 6477000"/>
                    <a:gd name="connsiteY1" fmla="*/ 403736 h 941917"/>
                    <a:gd name="connsiteX2" fmla="*/ 833967 w 6477000"/>
                    <a:gd name="connsiteY2" fmla="*/ 258968 h 941917"/>
                    <a:gd name="connsiteX3" fmla="*/ 1430867 w 6477000"/>
                    <a:gd name="connsiteY3" fmla="*/ 93754 h 941917"/>
                    <a:gd name="connsiteX4" fmla="*/ 1981200 w 6477000"/>
                    <a:gd name="connsiteY4" fmla="*/ 31750 h 941917"/>
                    <a:gd name="connsiteX5" fmla="*/ 2692400 w 6477000"/>
                    <a:gd name="connsiteY5" fmla="*/ 31750 h 941917"/>
                    <a:gd name="connsiteX6" fmla="*/ 3403600 w 6477000"/>
                    <a:gd name="connsiteY6" fmla="*/ 222250 h 941917"/>
                    <a:gd name="connsiteX7" fmla="*/ 4339167 w 6477000"/>
                    <a:gd name="connsiteY7" fmla="*/ 569384 h 941917"/>
                    <a:gd name="connsiteX8" fmla="*/ 4961467 w 6477000"/>
                    <a:gd name="connsiteY8" fmla="*/ 806450 h 941917"/>
                    <a:gd name="connsiteX9" fmla="*/ 5456767 w 6477000"/>
                    <a:gd name="connsiteY9" fmla="*/ 916517 h 941917"/>
                    <a:gd name="connsiteX10" fmla="*/ 6007100 w 6477000"/>
                    <a:gd name="connsiteY10" fmla="*/ 941917 h 941917"/>
                    <a:gd name="connsiteX11" fmla="*/ 6477000 w 6477000"/>
                    <a:gd name="connsiteY11" fmla="*/ 929217 h 941917"/>
                    <a:gd name="connsiteX0" fmla="*/ 962124 w 7439124"/>
                    <a:gd name="connsiteY0" fmla="*/ 412751 h 941917"/>
                    <a:gd name="connsiteX1" fmla="*/ 64913 w 7439124"/>
                    <a:gd name="connsiteY1" fmla="*/ 390923 h 941917"/>
                    <a:gd name="connsiteX2" fmla="*/ 1351603 w 7439124"/>
                    <a:gd name="connsiteY2" fmla="*/ 403736 h 941917"/>
                    <a:gd name="connsiteX3" fmla="*/ 1796091 w 7439124"/>
                    <a:gd name="connsiteY3" fmla="*/ 258968 h 941917"/>
                    <a:gd name="connsiteX4" fmla="*/ 2392991 w 7439124"/>
                    <a:gd name="connsiteY4" fmla="*/ 93754 h 941917"/>
                    <a:gd name="connsiteX5" fmla="*/ 2943324 w 7439124"/>
                    <a:gd name="connsiteY5" fmla="*/ 31750 h 941917"/>
                    <a:gd name="connsiteX6" fmla="*/ 3654524 w 7439124"/>
                    <a:gd name="connsiteY6" fmla="*/ 31750 h 941917"/>
                    <a:gd name="connsiteX7" fmla="*/ 4365724 w 7439124"/>
                    <a:gd name="connsiteY7" fmla="*/ 222250 h 941917"/>
                    <a:gd name="connsiteX8" fmla="*/ 5301291 w 7439124"/>
                    <a:gd name="connsiteY8" fmla="*/ 569384 h 941917"/>
                    <a:gd name="connsiteX9" fmla="*/ 5923591 w 7439124"/>
                    <a:gd name="connsiteY9" fmla="*/ 806450 h 941917"/>
                    <a:gd name="connsiteX10" fmla="*/ 6418891 w 7439124"/>
                    <a:gd name="connsiteY10" fmla="*/ 916517 h 941917"/>
                    <a:gd name="connsiteX11" fmla="*/ 6969224 w 7439124"/>
                    <a:gd name="connsiteY11" fmla="*/ 941917 h 941917"/>
                    <a:gd name="connsiteX12" fmla="*/ 7439124 w 7439124"/>
                    <a:gd name="connsiteY12" fmla="*/ 929217 h 941917"/>
                    <a:gd name="connsiteX0" fmla="*/ 1081752 w 7558752"/>
                    <a:gd name="connsiteY0" fmla="*/ 412751 h 941917"/>
                    <a:gd name="connsiteX1" fmla="*/ 64913 w 7558752"/>
                    <a:gd name="connsiteY1" fmla="*/ 390923 h 941917"/>
                    <a:gd name="connsiteX2" fmla="*/ 1471231 w 7558752"/>
                    <a:gd name="connsiteY2" fmla="*/ 403736 h 941917"/>
                    <a:gd name="connsiteX3" fmla="*/ 1915719 w 7558752"/>
                    <a:gd name="connsiteY3" fmla="*/ 258968 h 941917"/>
                    <a:gd name="connsiteX4" fmla="*/ 2512619 w 7558752"/>
                    <a:gd name="connsiteY4" fmla="*/ 93754 h 941917"/>
                    <a:gd name="connsiteX5" fmla="*/ 3062952 w 7558752"/>
                    <a:gd name="connsiteY5" fmla="*/ 31750 h 941917"/>
                    <a:gd name="connsiteX6" fmla="*/ 3774152 w 7558752"/>
                    <a:gd name="connsiteY6" fmla="*/ 31750 h 941917"/>
                    <a:gd name="connsiteX7" fmla="*/ 4485352 w 7558752"/>
                    <a:gd name="connsiteY7" fmla="*/ 222250 h 941917"/>
                    <a:gd name="connsiteX8" fmla="*/ 5420919 w 7558752"/>
                    <a:gd name="connsiteY8" fmla="*/ 569384 h 941917"/>
                    <a:gd name="connsiteX9" fmla="*/ 6043219 w 7558752"/>
                    <a:gd name="connsiteY9" fmla="*/ 806450 h 941917"/>
                    <a:gd name="connsiteX10" fmla="*/ 6538519 w 7558752"/>
                    <a:gd name="connsiteY10" fmla="*/ 916517 h 941917"/>
                    <a:gd name="connsiteX11" fmla="*/ 7088852 w 7558752"/>
                    <a:gd name="connsiteY11" fmla="*/ 941917 h 941917"/>
                    <a:gd name="connsiteX12" fmla="*/ 7558752 w 7558752"/>
                    <a:gd name="connsiteY12" fmla="*/ 929217 h 941917"/>
                    <a:gd name="connsiteX0" fmla="*/ 0 w 7493839"/>
                    <a:gd name="connsiteY0" fmla="*/ 390923 h 941917"/>
                    <a:gd name="connsiteX1" fmla="*/ 1406318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1850806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030249 w 7493839"/>
                    <a:gd name="connsiteY2" fmla="*/ 258968 h 941917"/>
                    <a:gd name="connsiteX3" fmla="*/ 2315660 w 7493839"/>
                    <a:gd name="connsiteY3" fmla="*/ 237141 h 941917"/>
                    <a:gd name="connsiteX4" fmla="*/ 2447706 w 7493839"/>
                    <a:gd name="connsiteY4" fmla="*/ 93754 h 941917"/>
                    <a:gd name="connsiteX5" fmla="*/ 2998039 w 7493839"/>
                    <a:gd name="connsiteY5" fmla="*/ 31750 h 941917"/>
                    <a:gd name="connsiteX6" fmla="*/ 3709239 w 7493839"/>
                    <a:gd name="connsiteY6" fmla="*/ 31750 h 941917"/>
                    <a:gd name="connsiteX7" fmla="*/ 4420439 w 7493839"/>
                    <a:gd name="connsiteY7" fmla="*/ 222250 h 941917"/>
                    <a:gd name="connsiteX8" fmla="*/ 5356006 w 7493839"/>
                    <a:gd name="connsiteY8" fmla="*/ 569384 h 941917"/>
                    <a:gd name="connsiteX9" fmla="*/ 5978306 w 7493839"/>
                    <a:gd name="connsiteY9" fmla="*/ 806450 h 941917"/>
                    <a:gd name="connsiteX10" fmla="*/ 6473606 w 7493839"/>
                    <a:gd name="connsiteY10" fmla="*/ 916517 h 941917"/>
                    <a:gd name="connsiteX11" fmla="*/ 7023939 w 7493839"/>
                    <a:gd name="connsiteY11" fmla="*/ 941917 h 941917"/>
                    <a:gd name="connsiteX12" fmla="*/ 7493839 w 7493839"/>
                    <a:gd name="connsiteY12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447706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2998039 w 7493839"/>
                    <a:gd name="connsiteY4" fmla="*/ 31750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390923 h 941917"/>
                    <a:gd name="connsiteX1" fmla="*/ 1748112 w 7493839"/>
                    <a:gd name="connsiteY1" fmla="*/ 403736 h 941917"/>
                    <a:gd name="connsiteX2" fmla="*/ 2315660 w 7493839"/>
                    <a:gd name="connsiteY2" fmla="*/ 237141 h 941917"/>
                    <a:gd name="connsiteX3" fmla="*/ 2661329 w 7493839"/>
                    <a:gd name="connsiteY3" fmla="*/ 93754 h 941917"/>
                    <a:gd name="connsiteX4" fmla="*/ 3339834 w 7493839"/>
                    <a:gd name="connsiteY4" fmla="*/ 31749 h 941917"/>
                    <a:gd name="connsiteX5" fmla="*/ 3709239 w 7493839"/>
                    <a:gd name="connsiteY5" fmla="*/ 31750 h 941917"/>
                    <a:gd name="connsiteX6" fmla="*/ 4420439 w 7493839"/>
                    <a:gd name="connsiteY6" fmla="*/ 222250 h 941917"/>
                    <a:gd name="connsiteX7" fmla="*/ 5356006 w 7493839"/>
                    <a:gd name="connsiteY7" fmla="*/ 569384 h 941917"/>
                    <a:gd name="connsiteX8" fmla="*/ 5978306 w 7493839"/>
                    <a:gd name="connsiteY8" fmla="*/ 806450 h 941917"/>
                    <a:gd name="connsiteX9" fmla="*/ 6473606 w 7493839"/>
                    <a:gd name="connsiteY9" fmla="*/ 916517 h 941917"/>
                    <a:gd name="connsiteX10" fmla="*/ 7023939 w 7493839"/>
                    <a:gd name="connsiteY10" fmla="*/ 941917 h 941917"/>
                    <a:gd name="connsiteX11" fmla="*/ 7493839 w 7493839"/>
                    <a:gd name="connsiteY11" fmla="*/ 929217 h 941917"/>
                    <a:gd name="connsiteX0" fmla="*/ 0 w 7493839"/>
                    <a:gd name="connsiteY0" fmla="*/ 425731 h 976725"/>
                    <a:gd name="connsiteX1" fmla="*/ 1748112 w 7493839"/>
                    <a:gd name="connsiteY1" fmla="*/ 438544 h 976725"/>
                    <a:gd name="connsiteX2" fmla="*/ 2315660 w 7493839"/>
                    <a:gd name="connsiteY2" fmla="*/ 271949 h 976725"/>
                    <a:gd name="connsiteX3" fmla="*/ 2661329 w 7493839"/>
                    <a:gd name="connsiteY3" fmla="*/ 128562 h 976725"/>
                    <a:gd name="connsiteX4" fmla="*/ 3339834 w 7493839"/>
                    <a:gd name="connsiteY4" fmla="*/ 66557 h 976725"/>
                    <a:gd name="connsiteX5" fmla="*/ 3709239 w 7493839"/>
                    <a:gd name="connsiteY5" fmla="*/ 66558 h 976725"/>
                    <a:gd name="connsiteX6" fmla="*/ 4420439 w 7493839"/>
                    <a:gd name="connsiteY6" fmla="*/ 257058 h 976725"/>
                    <a:gd name="connsiteX7" fmla="*/ 5356006 w 7493839"/>
                    <a:gd name="connsiteY7" fmla="*/ 604192 h 976725"/>
                    <a:gd name="connsiteX8" fmla="*/ 5978306 w 7493839"/>
                    <a:gd name="connsiteY8" fmla="*/ 841258 h 976725"/>
                    <a:gd name="connsiteX9" fmla="*/ 6473606 w 7493839"/>
                    <a:gd name="connsiteY9" fmla="*/ 951325 h 976725"/>
                    <a:gd name="connsiteX10" fmla="*/ 7023939 w 7493839"/>
                    <a:gd name="connsiteY10" fmla="*/ 976725 h 976725"/>
                    <a:gd name="connsiteX11" fmla="*/ 7493839 w 7493839"/>
                    <a:gd name="connsiteY11" fmla="*/ 964025 h 976725"/>
                    <a:gd name="connsiteX0" fmla="*/ 0 w 7493839"/>
                    <a:gd name="connsiteY0" fmla="*/ 425729 h 976723"/>
                    <a:gd name="connsiteX1" fmla="*/ 1748112 w 7493839"/>
                    <a:gd name="connsiteY1" fmla="*/ 438542 h 976723"/>
                    <a:gd name="connsiteX2" fmla="*/ 2315660 w 7493839"/>
                    <a:gd name="connsiteY2" fmla="*/ 271947 h 976723"/>
                    <a:gd name="connsiteX3" fmla="*/ 2661329 w 7493839"/>
                    <a:gd name="connsiteY3" fmla="*/ 128560 h 976723"/>
                    <a:gd name="connsiteX4" fmla="*/ 3450918 w 7493839"/>
                    <a:gd name="connsiteY4" fmla="*/ 66556 h 976723"/>
                    <a:gd name="connsiteX5" fmla="*/ 3709239 w 7493839"/>
                    <a:gd name="connsiteY5" fmla="*/ 66556 h 976723"/>
                    <a:gd name="connsiteX6" fmla="*/ 4420439 w 7493839"/>
                    <a:gd name="connsiteY6" fmla="*/ 257056 h 976723"/>
                    <a:gd name="connsiteX7" fmla="*/ 5356006 w 7493839"/>
                    <a:gd name="connsiteY7" fmla="*/ 604190 h 976723"/>
                    <a:gd name="connsiteX8" fmla="*/ 5978306 w 7493839"/>
                    <a:gd name="connsiteY8" fmla="*/ 841256 h 976723"/>
                    <a:gd name="connsiteX9" fmla="*/ 6473606 w 7493839"/>
                    <a:gd name="connsiteY9" fmla="*/ 951323 h 976723"/>
                    <a:gd name="connsiteX10" fmla="*/ 7023939 w 7493839"/>
                    <a:gd name="connsiteY10" fmla="*/ 976723 h 976723"/>
                    <a:gd name="connsiteX11" fmla="*/ 7493839 w 7493839"/>
                    <a:gd name="connsiteY11" fmla="*/ 964023 h 976723"/>
                    <a:gd name="connsiteX0" fmla="*/ 0 w 7493839"/>
                    <a:gd name="connsiteY0" fmla="*/ 579513 h 1130507"/>
                    <a:gd name="connsiteX1" fmla="*/ 1748112 w 7493839"/>
                    <a:gd name="connsiteY1" fmla="*/ 592326 h 1130507"/>
                    <a:gd name="connsiteX2" fmla="*/ 2315660 w 7493839"/>
                    <a:gd name="connsiteY2" fmla="*/ 425731 h 1130507"/>
                    <a:gd name="connsiteX3" fmla="*/ 2661329 w 7493839"/>
                    <a:gd name="connsiteY3" fmla="*/ 282344 h 1130507"/>
                    <a:gd name="connsiteX4" fmla="*/ 3450918 w 7493839"/>
                    <a:gd name="connsiteY4" fmla="*/ 66558 h 1130507"/>
                    <a:gd name="connsiteX5" fmla="*/ 3709239 w 7493839"/>
                    <a:gd name="connsiteY5" fmla="*/ 220340 h 1130507"/>
                    <a:gd name="connsiteX6" fmla="*/ 4420439 w 7493839"/>
                    <a:gd name="connsiteY6" fmla="*/ 410840 h 1130507"/>
                    <a:gd name="connsiteX7" fmla="*/ 5356006 w 7493839"/>
                    <a:gd name="connsiteY7" fmla="*/ 757974 h 1130507"/>
                    <a:gd name="connsiteX8" fmla="*/ 5978306 w 7493839"/>
                    <a:gd name="connsiteY8" fmla="*/ 995040 h 1130507"/>
                    <a:gd name="connsiteX9" fmla="*/ 6473606 w 7493839"/>
                    <a:gd name="connsiteY9" fmla="*/ 1105107 h 1130507"/>
                    <a:gd name="connsiteX10" fmla="*/ 7023939 w 7493839"/>
                    <a:gd name="connsiteY10" fmla="*/ 1130507 h 1130507"/>
                    <a:gd name="connsiteX11" fmla="*/ 7493839 w 7493839"/>
                    <a:gd name="connsiteY11" fmla="*/ 1117807 h 1130507"/>
                    <a:gd name="connsiteX0" fmla="*/ 0 w 7493839"/>
                    <a:gd name="connsiteY0" fmla="*/ 523289 h 1074283"/>
                    <a:gd name="connsiteX1" fmla="*/ 1748112 w 7493839"/>
                    <a:gd name="connsiteY1" fmla="*/ 536102 h 1074283"/>
                    <a:gd name="connsiteX2" fmla="*/ 2315660 w 7493839"/>
                    <a:gd name="connsiteY2" fmla="*/ 369507 h 1074283"/>
                    <a:gd name="connsiteX3" fmla="*/ 2661329 w 7493839"/>
                    <a:gd name="connsiteY3" fmla="*/ 226120 h 1074283"/>
                    <a:gd name="connsiteX4" fmla="*/ 3450918 w 7493839"/>
                    <a:gd name="connsiteY4" fmla="*/ 10334 h 1074283"/>
                    <a:gd name="connsiteX5" fmla="*/ 3709239 w 7493839"/>
                    <a:gd name="connsiteY5" fmla="*/ 164116 h 1074283"/>
                    <a:gd name="connsiteX6" fmla="*/ 4420439 w 7493839"/>
                    <a:gd name="connsiteY6" fmla="*/ 354616 h 1074283"/>
                    <a:gd name="connsiteX7" fmla="*/ 5356006 w 7493839"/>
                    <a:gd name="connsiteY7" fmla="*/ 701750 h 1074283"/>
                    <a:gd name="connsiteX8" fmla="*/ 5978306 w 7493839"/>
                    <a:gd name="connsiteY8" fmla="*/ 938816 h 1074283"/>
                    <a:gd name="connsiteX9" fmla="*/ 6473606 w 7493839"/>
                    <a:gd name="connsiteY9" fmla="*/ 1048883 h 1074283"/>
                    <a:gd name="connsiteX10" fmla="*/ 7023939 w 7493839"/>
                    <a:gd name="connsiteY10" fmla="*/ 1074283 h 1074283"/>
                    <a:gd name="connsiteX11" fmla="*/ 7493839 w 7493839"/>
                    <a:gd name="connsiteY11" fmla="*/ 1061583 h 1074283"/>
                    <a:gd name="connsiteX0" fmla="*/ 0 w 7493839"/>
                    <a:gd name="connsiteY0" fmla="*/ 380590 h 931584"/>
                    <a:gd name="connsiteX1" fmla="*/ 1748112 w 7493839"/>
                    <a:gd name="connsiteY1" fmla="*/ 393403 h 931584"/>
                    <a:gd name="connsiteX2" fmla="*/ 2315660 w 7493839"/>
                    <a:gd name="connsiteY2" fmla="*/ 226808 h 931584"/>
                    <a:gd name="connsiteX3" fmla="*/ 2661329 w 7493839"/>
                    <a:gd name="connsiteY3" fmla="*/ 83421 h 931584"/>
                    <a:gd name="connsiteX4" fmla="*/ 3709239 w 7493839"/>
                    <a:gd name="connsiteY4" fmla="*/ 21417 h 931584"/>
                    <a:gd name="connsiteX5" fmla="*/ 4420439 w 7493839"/>
                    <a:gd name="connsiteY5" fmla="*/ 211917 h 931584"/>
                    <a:gd name="connsiteX6" fmla="*/ 5356006 w 7493839"/>
                    <a:gd name="connsiteY6" fmla="*/ 559051 h 931584"/>
                    <a:gd name="connsiteX7" fmla="*/ 5978306 w 7493839"/>
                    <a:gd name="connsiteY7" fmla="*/ 796117 h 931584"/>
                    <a:gd name="connsiteX8" fmla="*/ 6473606 w 7493839"/>
                    <a:gd name="connsiteY8" fmla="*/ 906184 h 931584"/>
                    <a:gd name="connsiteX9" fmla="*/ 7023939 w 7493839"/>
                    <a:gd name="connsiteY9" fmla="*/ 931584 h 931584"/>
                    <a:gd name="connsiteX10" fmla="*/ 7493839 w 7493839"/>
                    <a:gd name="connsiteY10" fmla="*/ 918884 h 931584"/>
                    <a:gd name="connsiteX0" fmla="*/ 0 w 7493839"/>
                    <a:gd name="connsiteY0" fmla="*/ 485183 h 1036177"/>
                    <a:gd name="connsiteX1" fmla="*/ 1748112 w 7493839"/>
                    <a:gd name="connsiteY1" fmla="*/ 497996 h 1036177"/>
                    <a:gd name="connsiteX2" fmla="*/ 2315660 w 7493839"/>
                    <a:gd name="connsiteY2" fmla="*/ 331401 h 1036177"/>
                    <a:gd name="connsiteX3" fmla="*/ 3062937 w 7493839"/>
                    <a:gd name="connsiteY3" fmla="*/ 34232 h 1036177"/>
                    <a:gd name="connsiteX4" fmla="*/ 3709239 w 7493839"/>
                    <a:gd name="connsiteY4" fmla="*/ 126010 h 1036177"/>
                    <a:gd name="connsiteX5" fmla="*/ 4420439 w 7493839"/>
                    <a:gd name="connsiteY5" fmla="*/ 316510 h 1036177"/>
                    <a:gd name="connsiteX6" fmla="*/ 5356006 w 7493839"/>
                    <a:gd name="connsiteY6" fmla="*/ 663644 h 1036177"/>
                    <a:gd name="connsiteX7" fmla="*/ 5978306 w 7493839"/>
                    <a:gd name="connsiteY7" fmla="*/ 900710 h 1036177"/>
                    <a:gd name="connsiteX8" fmla="*/ 6473606 w 7493839"/>
                    <a:gd name="connsiteY8" fmla="*/ 1010777 h 1036177"/>
                    <a:gd name="connsiteX9" fmla="*/ 7023939 w 7493839"/>
                    <a:gd name="connsiteY9" fmla="*/ 1036177 h 1036177"/>
                    <a:gd name="connsiteX10" fmla="*/ 7493839 w 7493839"/>
                    <a:gd name="connsiteY10" fmla="*/ 1023477 h 1036177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062937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174020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450951 h 1001945"/>
                    <a:gd name="connsiteX1" fmla="*/ 1748112 w 7493839"/>
                    <a:gd name="connsiteY1" fmla="*/ 463764 h 1001945"/>
                    <a:gd name="connsiteX2" fmla="*/ 2315660 w 7493839"/>
                    <a:gd name="connsiteY2" fmla="*/ 297169 h 1001945"/>
                    <a:gd name="connsiteX3" fmla="*/ 3310738 w 7493839"/>
                    <a:gd name="connsiteY3" fmla="*/ 0 h 1001945"/>
                    <a:gd name="connsiteX4" fmla="*/ 3709239 w 7493839"/>
                    <a:gd name="connsiteY4" fmla="*/ 91778 h 1001945"/>
                    <a:gd name="connsiteX5" fmla="*/ 4420439 w 7493839"/>
                    <a:gd name="connsiteY5" fmla="*/ 282278 h 1001945"/>
                    <a:gd name="connsiteX6" fmla="*/ 5356006 w 7493839"/>
                    <a:gd name="connsiteY6" fmla="*/ 629412 h 1001945"/>
                    <a:gd name="connsiteX7" fmla="*/ 5978306 w 7493839"/>
                    <a:gd name="connsiteY7" fmla="*/ 866478 h 1001945"/>
                    <a:gd name="connsiteX8" fmla="*/ 6473606 w 7493839"/>
                    <a:gd name="connsiteY8" fmla="*/ 976545 h 1001945"/>
                    <a:gd name="connsiteX9" fmla="*/ 7023939 w 7493839"/>
                    <a:gd name="connsiteY9" fmla="*/ 1001945 h 1001945"/>
                    <a:gd name="connsiteX10" fmla="*/ 7493839 w 7493839"/>
                    <a:gd name="connsiteY10" fmla="*/ 989245 h 1001945"/>
                    <a:gd name="connsiteX0" fmla="*/ 0 w 7493839"/>
                    <a:gd name="connsiteY0" fmla="*/ 378452 h 929446"/>
                    <a:gd name="connsiteX1" fmla="*/ 1748112 w 7493839"/>
                    <a:gd name="connsiteY1" fmla="*/ 391265 h 929446"/>
                    <a:gd name="connsiteX2" fmla="*/ 2315660 w 7493839"/>
                    <a:gd name="connsiteY2" fmla="*/ 224670 h 929446"/>
                    <a:gd name="connsiteX3" fmla="*/ 3310738 w 7493839"/>
                    <a:gd name="connsiteY3" fmla="*/ 94097 h 929446"/>
                    <a:gd name="connsiteX4" fmla="*/ 3709239 w 7493839"/>
                    <a:gd name="connsiteY4" fmla="*/ 19279 h 929446"/>
                    <a:gd name="connsiteX5" fmla="*/ 4420439 w 7493839"/>
                    <a:gd name="connsiteY5" fmla="*/ 209779 h 929446"/>
                    <a:gd name="connsiteX6" fmla="*/ 5356006 w 7493839"/>
                    <a:gd name="connsiteY6" fmla="*/ 556913 h 929446"/>
                    <a:gd name="connsiteX7" fmla="*/ 5978306 w 7493839"/>
                    <a:gd name="connsiteY7" fmla="*/ 793979 h 929446"/>
                    <a:gd name="connsiteX8" fmla="*/ 6473606 w 7493839"/>
                    <a:gd name="connsiteY8" fmla="*/ 904046 h 929446"/>
                    <a:gd name="connsiteX9" fmla="*/ 7023939 w 7493839"/>
                    <a:gd name="connsiteY9" fmla="*/ 929446 h 929446"/>
                    <a:gd name="connsiteX10" fmla="*/ 7493839 w 7493839"/>
                    <a:gd name="connsiteY10" fmla="*/ 916746 h 929446"/>
                    <a:gd name="connsiteX0" fmla="*/ 0 w 7493839"/>
                    <a:gd name="connsiteY0" fmla="*/ 378454 h 929448"/>
                    <a:gd name="connsiteX1" fmla="*/ 1748112 w 7493839"/>
                    <a:gd name="connsiteY1" fmla="*/ 391267 h 929448"/>
                    <a:gd name="connsiteX2" fmla="*/ 2315660 w 7493839"/>
                    <a:gd name="connsiteY2" fmla="*/ 224672 h 929448"/>
                    <a:gd name="connsiteX3" fmla="*/ 3310738 w 7493839"/>
                    <a:gd name="connsiteY3" fmla="*/ 94099 h 929448"/>
                    <a:gd name="connsiteX4" fmla="*/ 3709239 w 7493839"/>
                    <a:gd name="connsiteY4" fmla="*/ 19281 h 929448"/>
                    <a:gd name="connsiteX5" fmla="*/ 4420439 w 7493839"/>
                    <a:gd name="connsiteY5" fmla="*/ 209781 h 929448"/>
                    <a:gd name="connsiteX6" fmla="*/ 5356006 w 7493839"/>
                    <a:gd name="connsiteY6" fmla="*/ 556915 h 929448"/>
                    <a:gd name="connsiteX7" fmla="*/ 5978306 w 7493839"/>
                    <a:gd name="connsiteY7" fmla="*/ 793981 h 929448"/>
                    <a:gd name="connsiteX8" fmla="*/ 6473606 w 7493839"/>
                    <a:gd name="connsiteY8" fmla="*/ 904048 h 929448"/>
                    <a:gd name="connsiteX9" fmla="*/ 7023939 w 7493839"/>
                    <a:gd name="connsiteY9" fmla="*/ 929448 h 929448"/>
                    <a:gd name="connsiteX10" fmla="*/ 7493839 w 7493839"/>
                    <a:gd name="connsiteY10" fmla="*/ 916748 h 929448"/>
                    <a:gd name="connsiteX0" fmla="*/ 0 w 7493839"/>
                    <a:gd name="connsiteY0" fmla="*/ 519242 h 1070236"/>
                    <a:gd name="connsiteX1" fmla="*/ 1748112 w 7493839"/>
                    <a:gd name="connsiteY1" fmla="*/ 532055 h 1070236"/>
                    <a:gd name="connsiteX2" fmla="*/ 2315660 w 7493839"/>
                    <a:gd name="connsiteY2" fmla="*/ 365460 h 1070236"/>
                    <a:gd name="connsiteX3" fmla="*/ 3310738 w 7493839"/>
                    <a:gd name="connsiteY3" fmla="*/ 68289 h 1070236"/>
                    <a:gd name="connsiteX4" fmla="*/ 3709239 w 7493839"/>
                    <a:gd name="connsiteY4" fmla="*/ 160069 h 1070236"/>
                    <a:gd name="connsiteX5" fmla="*/ 4420439 w 7493839"/>
                    <a:gd name="connsiteY5" fmla="*/ 350569 h 1070236"/>
                    <a:gd name="connsiteX6" fmla="*/ 5356006 w 7493839"/>
                    <a:gd name="connsiteY6" fmla="*/ 697703 h 1070236"/>
                    <a:gd name="connsiteX7" fmla="*/ 5978306 w 7493839"/>
                    <a:gd name="connsiteY7" fmla="*/ 934769 h 1070236"/>
                    <a:gd name="connsiteX8" fmla="*/ 6473606 w 7493839"/>
                    <a:gd name="connsiteY8" fmla="*/ 1044836 h 1070236"/>
                    <a:gd name="connsiteX9" fmla="*/ 7023939 w 7493839"/>
                    <a:gd name="connsiteY9" fmla="*/ 1070236 h 1070236"/>
                    <a:gd name="connsiteX10" fmla="*/ 7493839 w 7493839"/>
                    <a:gd name="connsiteY10" fmla="*/ 1057536 h 1070236"/>
                    <a:gd name="connsiteX0" fmla="*/ 0 w 7493839"/>
                    <a:gd name="connsiteY0" fmla="*/ 450953 h 1001947"/>
                    <a:gd name="connsiteX1" fmla="*/ 1748112 w 7493839"/>
                    <a:gd name="connsiteY1" fmla="*/ 463766 h 1001947"/>
                    <a:gd name="connsiteX2" fmla="*/ 2315660 w 7493839"/>
                    <a:gd name="connsiteY2" fmla="*/ 297171 h 1001947"/>
                    <a:gd name="connsiteX3" fmla="*/ 3310738 w 7493839"/>
                    <a:gd name="connsiteY3" fmla="*/ 0 h 1001947"/>
                    <a:gd name="connsiteX4" fmla="*/ 3709239 w 7493839"/>
                    <a:gd name="connsiteY4" fmla="*/ 91780 h 1001947"/>
                    <a:gd name="connsiteX5" fmla="*/ 4420439 w 7493839"/>
                    <a:gd name="connsiteY5" fmla="*/ 282280 h 1001947"/>
                    <a:gd name="connsiteX6" fmla="*/ 5356006 w 7493839"/>
                    <a:gd name="connsiteY6" fmla="*/ 629414 h 1001947"/>
                    <a:gd name="connsiteX7" fmla="*/ 5978306 w 7493839"/>
                    <a:gd name="connsiteY7" fmla="*/ 866480 h 1001947"/>
                    <a:gd name="connsiteX8" fmla="*/ 6473606 w 7493839"/>
                    <a:gd name="connsiteY8" fmla="*/ 976547 h 1001947"/>
                    <a:gd name="connsiteX9" fmla="*/ 7023939 w 7493839"/>
                    <a:gd name="connsiteY9" fmla="*/ 1001947 h 1001947"/>
                    <a:gd name="connsiteX10" fmla="*/ 7493839 w 7493839"/>
                    <a:gd name="connsiteY10" fmla="*/ 989247 h 1001947"/>
                    <a:gd name="connsiteX0" fmla="*/ 0 w 7493839"/>
                    <a:gd name="connsiteY0" fmla="*/ 380589 h 931583"/>
                    <a:gd name="connsiteX1" fmla="*/ 1748112 w 7493839"/>
                    <a:gd name="connsiteY1" fmla="*/ 393402 h 931583"/>
                    <a:gd name="connsiteX2" fmla="*/ 2315660 w 7493839"/>
                    <a:gd name="connsiteY2" fmla="*/ 226807 h 931583"/>
                    <a:gd name="connsiteX3" fmla="*/ 3310738 w 7493839"/>
                    <a:gd name="connsiteY3" fmla="*/ 83418 h 931583"/>
                    <a:gd name="connsiteX4" fmla="*/ 3709239 w 7493839"/>
                    <a:gd name="connsiteY4" fmla="*/ 21416 h 931583"/>
                    <a:gd name="connsiteX5" fmla="*/ 4420439 w 7493839"/>
                    <a:gd name="connsiteY5" fmla="*/ 211916 h 931583"/>
                    <a:gd name="connsiteX6" fmla="*/ 5356006 w 7493839"/>
                    <a:gd name="connsiteY6" fmla="*/ 559050 h 931583"/>
                    <a:gd name="connsiteX7" fmla="*/ 5978306 w 7493839"/>
                    <a:gd name="connsiteY7" fmla="*/ 796116 h 931583"/>
                    <a:gd name="connsiteX8" fmla="*/ 6473606 w 7493839"/>
                    <a:gd name="connsiteY8" fmla="*/ 906183 h 931583"/>
                    <a:gd name="connsiteX9" fmla="*/ 7023939 w 7493839"/>
                    <a:gd name="connsiteY9" fmla="*/ 931583 h 931583"/>
                    <a:gd name="connsiteX10" fmla="*/ 7493839 w 7493839"/>
                    <a:gd name="connsiteY10" fmla="*/ 918883 h 931583"/>
                    <a:gd name="connsiteX0" fmla="*/ 0 w 7493839"/>
                    <a:gd name="connsiteY0" fmla="*/ 361655 h 912649"/>
                    <a:gd name="connsiteX1" fmla="*/ 1748112 w 7493839"/>
                    <a:gd name="connsiteY1" fmla="*/ 374468 h 912649"/>
                    <a:gd name="connsiteX2" fmla="*/ 2315660 w 7493839"/>
                    <a:gd name="connsiteY2" fmla="*/ 207873 h 912649"/>
                    <a:gd name="connsiteX3" fmla="*/ 3709239 w 7493839"/>
                    <a:gd name="connsiteY3" fmla="*/ 2482 h 912649"/>
                    <a:gd name="connsiteX4" fmla="*/ 4420439 w 7493839"/>
                    <a:gd name="connsiteY4" fmla="*/ 192982 h 912649"/>
                    <a:gd name="connsiteX5" fmla="*/ 5356006 w 7493839"/>
                    <a:gd name="connsiteY5" fmla="*/ 540116 h 912649"/>
                    <a:gd name="connsiteX6" fmla="*/ 5978306 w 7493839"/>
                    <a:gd name="connsiteY6" fmla="*/ 777182 h 912649"/>
                    <a:gd name="connsiteX7" fmla="*/ 6473606 w 7493839"/>
                    <a:gd name="connsiteY7" fmla="*/ 887249 h 912649"/>
                    <a:gd name="connsiteX8" fmla="*/ 7023939 w 7493839"/>
                    <a:gd name="connsiteY8" fmla="*/ 912649 h 912649"/>
                    <a:gd name="connsiteX9" fmla="*/ 7493839 w 7493839"/>
                    <a:gd name="connsiteY9" fmla="*/ 899949 h 91264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74123 h 925117"/>
                    <a:gd name="connsiteX1" fmla="*/ 1748112 w 7493839"/>
                    <a:gd name="connsiteY1" fmla="*/ 386936 h 925117"/>
                    <a:gd name="connsiteX2" fmla="*/ 2315660 w 7493839"/>
                    <a:gd name="connsiteY2" fmla="*/ 220341 h 925117"/>
                    <a:gd name="connsiteX3" fmla="*/ 2982160 w 7493839"/>
                    <a:gd name="connsiteY3" fmla="*/ 79377 h 925117"/>
                    <a:gd name="connsiteX4" fmla="*/ 3709239 w 7493839"/>
                    <a:gd name="connsiteY4" fmla="*/ 14950 h 925117"/>
                    <a:gd name="connsiteX5" fmla="*/ 4058813 w 7493839"/>
                    <a:gd name="connsiteY5" fmla="*/ 169083 h 925117"/>
                    <a:gd name="connsiteX6" fmla="*/ 4058813 w 7493839"/>
                    <a:gd name="connsiteY6" fmla="*/ 169083 h 925117"/>
                    <a:gd name="connsiteX7" fmla="*/ 4420439 w 7493839"/>
                    <a:gd name="connsiteY7" fmla="*/ 205450 h 925117"/>
                    <a:gd name="connsiteX8" fmla="*/ 5356006 w 7493839"/>
                    <a:gd name="connsiteY8" fmla="*/ 552584 h 925117"/>
                    <a:gd name="connsiteX9" fmla="*/ 5978306 w 7493839"/>
                    <a:gd name="connsiteY9" fmla="*/ 789650 h 925117"/>
                    <a:gd name="connsiteX10" fmla="*/ 6473606 w 7493839"/>
                    <a:gd name="connsiteY10" fmla="*/ 899717 h 925117"/>
                    <a:gd name="connsiteX11" fmla="*/ 7023939 w 7493839"/>
                    <a:gd name="connsiteY11" fmla="*/ 925117 h 925117"/>
                    <a:gd name="connsiteX12" fmla="*/ 7493839 w 7493839"/>
                    <a:gd name="connsiteY12" fmla="*/ 912417 h 925117"/>
                    <a:gd name="connsiteX0" fmla="*/ 0 w 7493839"/>
                    <a:gd name="connsiteY0" fmla="*/ 374125 h 925119"/>
                    <a:gd name="connsiteX1" fmla="*/ 1748112 w 7493839"/>
                    <a:gd name="connsiteY1" fmla="*/ 386938 h 925119"/>
                    <a:gd name="connsiteX2" fmla="*/ 2315660 w 7493839"/>
                    <a:gd name="connsiteY2" fmla="*/ 220343 h 925119"/>
                    <a:gd name="connsiteX3" fmla="*/ 2982160 w 7493839"/>
                    <a:gd name="connsiteY3" fmla="*/ 79379 h 925119"/>
                    <a:gd name="connsiteX4" fmla="*/ 3709239 w 7493839"/>
                    <a:gd name="connsiteY4" fmla="*/ 14952 h 925119"/>
                    <a:gd name="connsiteX5" fmla="*/ 4058813 w 7493839"/>
                    <a:gd name="connsiteY5" fmla="*/ 169085 h 925119"/>
                    <a:gd name="connsiteX6" fmla="*/ 4420439 w 7493839"/>
                    <a:gd name="connsiteY6" fmla="*/ 205452 h 925119"/>
                    <a:gd name="connsiteX7" fmla="*/ 5356006 w 7493839"/>
                    <a:gd name="connsiteY7" fmla="*/ 552586 h 925119"/>
                    <a:gd name="connsiteX8" fmla="*/ 5978306 w 7493839"/>
                    <a:gd name="connsiteY8" fmla="*/ 789652 h 925119"/>
                    <a:gd name="connsiteX9" fmla="*/ 6473606 w 7493839"/>
                    <a:gd name="connsiteY9" fmla="*/ 899719 h 925119"/>
                    <a:gd name="connsiteX10" fmla="*/ 7023939 w 7493839"/>
                    <a:gd name="connsiteY10" fmla="*/ 925119 h 925119"/>
                    <a:gd name="connsiteX11" fmla="*/ 7493839 w 7493839"/>
                    <a:gd name="connsiteY11" fmla="*/ 912419 h 92511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315660 w 7493839"/>
                    <a:gd name="connsiteY2" fmla="*/ 226403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709239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982160 w 7493839"/>
                    <a:gd name="connsiteY3" fmla="*/ 85439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94560 h 945554"/>
                    <a:gd name="connsiteX1" fmla="*/ 1748112 w 7493839"/>
                    <a:gd name="connsiteY1" fmla="*/ 407373 h 945554"/>
                    <a:gd name="connsiteX2" fmla="*/ 2563461 w 7493839"/>
                    <a:gd name="connsiteY2" fmla="*/ 240779 h 945554"/>
                    <a:gd name="connsiteX3" fmla="*/ 2853987 w 7493839"/>
                    <a:gd name="connsiteY3" fmla="*/ 99813 h 945554"/>
                    <a:gd name="connsiteX4" fmla="*/ 3478528 w 7493839"/>
                    <a:gd name="connsiteY4" fmla="*/ 35387 h 945554"/>
                    <a:gd name="connsiteX5" fmla="*/ 4420439 w 7493839"/>
                    <a:gd name="connsiteY5" fmla="*/ 225887 h 945554"/>
                    <a:gd name="connsiteX6" fmla="*/ 5356006 w 7493839"/>
                    <a:gd name="connsiteY6" fmla="*/ 573021 h 945554"/>
                    <a:gd name="connsiteX7" fmla="*/ 5978306 w 7493839"/>
                    <a:gd name="connsiteY7" fmla="*/ 810087 h 945554"/>
                    <a:gd name="connsiteX8" fmla="*/ 6473606 w 7493839"/>
                    <a:gd name="connsiteY8" fmla="*/ 920154 h 945554"/>
                    <a:gd name="connsiteX9" fmla="*/ 7023939 w 7493839"/>
                    <a:gd name="connsiteY9" fmla="*/ 945554 h 945554"/>
                    <a:gd name="connsiteX10" fmla="*/ 7493839 w 7493839"/>
                    <a:gd name="connsiteY10" fmla="*/ 932854 h 945554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380185 h 931179"/>
                    <a:gd name="connsiteX1" fmla="*/ 1748112 w 7493839"/>
                    <a:gd name="connsiteY1" fmla="*/ 392998 h 931179"/>
                    <a:gd name="connsiteX2" fmla="*/ 2563461 w 7493839"/>
                    <a:gd name="connsiteY2" fmla="*/ 226404 h 931179"/>
                    <a:gd name="connsiteX3" fmla="*/ 2853987 w 7493839"/>
                    <a:gd name="connsiteY3" fmla="*/ 85438 h 931179"/>
                    <a:gd name="connsiteX4" fmla="*/ 3478528 w 7493839"/>
                    <a:gd name="connsiteY4" fmla="*/ 21012 h 931179"/>
                    <a:gd name="connsiteX5" fmla="*/ 4420439 w 7493839"/>
                    <a:gd name="connsiteY5" fmla="*/ 211512 h 931179"/>
                    <a:gd name="connsiteX6" fmla="*/ 5356006 w 7493839"/>
                    <a:gd name="connsiteY6" fmla="*/ 558646 h 931179"/>
                    <a:gd name="connsiteX7" fmla="*/ 5978306 w 7493839"/>
                    <a:gd name="connsiteY7" fmla="*/ 795712 h 931179"/>
                    <a:gd name="connsiteX8" fmla="*/ 6473606 w 7493839"/>
                    <a:gd name="connsiteY8" fmla="*/ 905779 h 931179"/>
                    <a:gd name="connsiteX9" fmla="*/ 7023939 w 7493839"/>
                    <a:gd name="connsiteY9" fmla="*/ 931179 h 931179"/>
                    <a:gd name="connsiteX10" fmla="*/ 7493839 w 7493839"/>
                    <a:gd name="connsiteY10" fmla="*/ 918479 h 931179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404397 h 955391"/>
                    <a:gd name="connsiteX1" fmla="*/ 1748112 w 7493839"/>
                    <a:gd name="connsiteY1" fmla="*/ 417210 h 955391"/>
                    <a:gd name="connsiteX2" fmla="*/ 2563461 w 7493839"/>
                    <a:gd name="connsiteY2" fmla="*/ 250616 h 955391"/>
                    <a:gd name="connsiteX3" fmla="*/ 2853987 w 7493839"/>
                    <a:gd name="connsiteY3" fmla="*/ 109650 h 955391"/>
                    <a:gd name="connsiteX4" fmla="*/ 3478528 w 7493839"/>
                    <a:gd name="connsiteY4" fmla="*/ 45224 h 955391"/>
                    <a:gd name="connsiteX5" fmla="*/ 4420439 w 7493839"/>
                    <a:gd name="connsiteY5" fmla="*/ 235724 h 955391"/>
                    <a:gd name="connsiteX6" fmla="*/ 5356006 w 7493839"/>
                    <a:gd name="connsiteY6" fmla="*/ 582858 h 955391"/>
                    <a:gd name="connsiteX7" fmla="*/ 5978306 w 7493839"/>
                    <a:gd name="connsiteY7" fmla="*/ 819924 h 955391"/>
                    <a:gd name="connsiteX8" fmla="*/ 6473606 w 7493839"/>
                    <a:gd name="connsiteY8" fmla="*/ 929991 h 955391"/>
                    <a:gd name="connsiteX9" fmla="*/ 7023939 w 7493839"/>
                    <a:gd name="connsiteY9" fmla="*/ 955391 h 955391"/>
                    <a:gd name="connsiteX10" fmla="*/ 7493839 w 7493839"/>
                    <a:gd name="connsiteY10" fmla="*/ 942691 h 955391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563461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47852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42116 h 1093110"/>
                    <a:gd name="connsiteX1" fmla="*/ 1748112 w 7493839"/>
                    <a:gd name="connsiteY1" fmla="*/ 554929 h 1093110"/>
                    <a:gd name="connsiteX2" fmla="*/ 2243028 w 7493839"/>
                    <a:gd name="connsiteY2" fmla="*/ 388335 h 1093110"/>
                    <a:gd name="connsiteX3" fmla="*/ 2853987 w 7493839"/>
                    <a:gd name="connsiteY3" fmla="*/ 109650 h 1093110"/>
                    <a:gd name="connsiteX4" fmla="*/ 3715648 w 7493839"/>
                    <a:gd name="connsiteY4" fmla="*/ 182943 h 1093110"/>
                    <a:gd name="connsiteX5" fmla="*/ 4420439 w 7493839"/>
                    <a:gd name="connsiteY5" fmla="*/ 373443 h 1093110"/>
                    <a:gd name="connsiteX6" fmla="*/ 5356006 w 7493839"/>
                    <a:gd name="connsiteY6" fmla="*/ 720577 h 1093110"/>
                    <a:gd name="connsiteX7" fmla="*/ 5978306 w 7493839"/>
                    <a:gd name="connsiteY7" fmla="*/ 957643 h 1093110"/>
                    <a:gd name="connsiteX8" fmla="*/ 6473606 w 7493839"/>
                    <a:gd name="connsiteY8" fmla="*/ 1067710 h 1093110"/>
                    <a:gd name="connsiteX9" fmla="*/ 7023939 w 7493839"/>
                    <a:gd name="connsiteY9" fmla="*/ 1093110 h 1093110"/>
                    <a:gd name="connsiteX10" fmla="*/ 7493839 w 7493839"/>
                    <a:gd name="connsiteY10" fmla="*/ 1080410 h 1093110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243028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2853987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715648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420439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063599"/>
                    <a:gd name="connsiteX1" fmla="*/ 1748112 w 7493839"/>
                    <a:gd name="connsiteY1" fmla="*/ 525418 h 1063599"/>
                    <a:gd name="connsiteX2" fmla="*/ 2384019 w 7493839"/>
                    <a:gd name="connsiteY2" fmla="*/ 358824 h 1063599"/>
                    <a:gd name="connsiteX3" fmla="*/ 3078290 w 7493839"/>
                    <a:gd name="connsiteY3" fmla="*/ 80139 h 1063599"/>
                    <a:gd name="connsiteX4" fmla="*/ 3939951 w 7493839"/>
                    <a:gd name="connsiteY4" fmla="*/ 153432 h 1063599"/>
                    <a:gd name="connsiteX5" fmla="*/ 4587064 w 7493839"/>
                    <a:gd name="connsiteY5" fmla="*/ 343932 h 1063599"/>
                    <a:gd name="connsiteX6" fmla="*/ 5356006 w 7493839"/>
                    <a:gd name="connsiteY6" fmla="*/ 691066 h 1063599"/>
                    <a:gd name="connsiteX7" fmla="*/ 5978306 w 7493839"/>
                    <a:gd name="connsiteY7" fmla="*/ 928132 h 1063599"/>
                    <a:gd name="connsiteX8" fmla="*/ 6473606 w 7493839"/>
                    <a:gd name="connsiteY8" fmla="*/ 1038199 h 1063599"/>
                    <a:gd name="connsiteX9" fmla="*/ 7023939 w 7493839"/>
                    <a:gd name="connsiteY9" fmla="*/ 1063599 h 1063599"/>
                    <a:gd name="connsiteX10" fmla="*/ 7493839 w 7493839"/>
                    <a:gd name="connsiteY10" fmla="*/ 1050899 h 1063599"/>
                    <a:gd name="connsiteX0" fmla="*/ 0 w 7493839"/>
                    <a:gd name="connsiteY0" fmla="*/ 512605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  <a:gd name="connsiteX0" fmla="*/ 0 w 7493839"/>
                    <a:gd name="connsiteY0" fmla="*/ 1094788 h 1129593"/>
                    <a:gd name="connsiteX1" fmla="*/ 1491766 w 7493839"/>
                    <a:gd name="connsiteY1" fmla="*/ 1107601 h 1129593"/>
                    <a:gd name="connsiteX2" fmla="*/ 2384019 w 7493839"/>
                    <a:gd name="connsiteY2" fmla="*/ 358824 h 1129593"/>
                    <a:gd name="connsiteX3" fmla="*/ 3078290 w 7493839"/>
                    <a:gd name="connsiteY3" fmla="*/ 80139 h 1129593"/>
                    <a:gd name="connsiteX4" fmla="*/ 3939951 w 7493839"/>
                    <a:gd name="connsiteY4" fmla="*/ 153432 h 1129593"/>
                    <a:gd name="connsiteX5" fmla="*/ 4587064 w 7493839"/>
                    <a:gd name="connsiteY5" fmla="*/ 343932 h 1129593"/>
                    <a:gd name="connsiteX6" fmla="*/ 5356006 w 7493839"/>
                    <a:gd name="connsiteY6" fmla="*/ 691066 h 1129593"/>
                    <a:gd name="connsiteX7" fmla="*/ 5978306 w 7493839"/>
                    <a:gd name="connsiteY7" fmla="*/ 928132 h 1129593"/>
                    <a:gd name="connsiteX8" fmla="*/ 6473606 w 7493839"/>
                    <a:gd name="connsiteY8" fmla="*/ 1038199 h 1129593"/>
                    <a:gd name="connsiteX9" fmla="*/ 7023939 w 7493839"/>
                    <a:gd name="connsiteY9" fmla="*/ 1063599 h 1129593"/>
                    <a:gd name="connsiteX10" fmla="*/ 7493839 w 7493839"/>
                    <a:gd name="connsiteY10" fmla="*/ 1050899 h 112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93839" h="1129593">
                      <a:moveTo>
                        <a:pt x="0" y="1094788"/>
                      </a:moveTo>
                      <a:cubicBezTo>
                        <a:pt x="64913" y="1093286"/>
                        <a:pt x="1351347" y="1129594"/>
                        <a:pt x="1491766" y="1107601"/>
                      </a:cubicBezTo>
                      <a:cubicBezTo>
                        <a:pt x="1877709" y="1081971"/>
                        <a:pt x="2087978" y="580294"/>
                        <a:pt x="2384019" y="358824"/>
                      </a:cubicBezTo>
                      <a:cubicBezTo>
                        <a:pt x="2589694" y="228868"/>
                        <a:pt x="2938596" y="75022"/>
                        <a:pt x="3078290" y="80139"/>
                      </a:cubicBezTo>
                      <a:cubicBezTo>
                        <a:pt x="3410244" y="0"/>
                        <a:pt x="3688489" y="109467"/>
                        <a:pt x="3939951" y="153432"/>
                      </a:cubicBezTo>
                      <a:cubicBezTo>
                        <a:pt x="4191413" y="197397"/>
                        <a:pt x="4312603" y="254326"/>
                        <a:pt x="4587064" y="343932"/>
                      </a:cubicBezTo>
                      <a:cubicBezTo>
                        <a:pt x="4803263" y="407849"/>
                        <a:pt x="5356006" y="691066"/>
                        <a:pt x="5356006" y="691066"/>
                      </a:cubicBezTo>
                      <a:cubicBezTo>
                        <a:pt x="5584606" y="792666"/>
                        <a:pt x="5792039" y="870277"/>
                        <a:pt x="5978306" y="928132"/>
                      </a:cubicBezTo>
                      <a:cubicBezTo>
                        <a:pt x="6164573" y="985988"/>
                        <a:pt x="6299334" y="1015621"/>
                        <a:pt x="6473606" y="1038199"/>
                      </a:cubicBezTo>
                      <a:cubicBezTo>
                        <a:pt x="6647878" y="1060777"/>
                        <a:pt x="6831322" y="1053016"/>
                        <a:pt x="7023939" y="1063599"/>
                      </a:cubicBezTo>
                      <a:lnTo>
                        <a:pt x="7493839" y="1050899"/>
                      </a:lnTo>
                    </a:path>
                  </a:pathLst>
                </a:cu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76" name="Line 163"/>
              <p:cNvSpPr>
                <a:spLocks noChangeShapeType="1"/>
              </p:cNvSpPr>
              <p:nvPr/>
            </p:nvSpPr>
            <p:spPr bwMode="auto">
              <a:xfrm flipV="1">
                <a:off x="708028" y="3263899"/>
                <a:ext cx="1772672" cy="23095"/>
              </a:xfrm>
              <a:prstGeom prst="line">
                <a:avLst/>
              </a:prstGeom>
              <a:ln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40" name="Trapèze 39"/>
          <p:cNvSpPr/>
          <p:nvPr/>
        </p:nvSpPr>
        <p:spPr>
          <a:xfrm rot="5700000">
            <a:off x="2007734" y="3094387"/>
            <a:ext cx="182423" cy="899999"/>
          </a:xfrm>
          <a:prstGeom prst="trapezoid">
            <a:avLst>
              <a:gd name="adj" fmla="val 44047"/>
            </a:avLst>
          </a:prstGeom>
          <a:pattFill prst="pct20">
            <a:fgClr>
              <a:schemeClr val="accent2"/>
            </a:fgClr>
            <a:bgClr>
              <a:schemeClr val="accent6">
                <a:lumMod val="60000"/>
                <a:lumOff val="40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128963" y="2376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0" name="Flèche droite rayée 69"/>
          <p:cNvSpPr/>
          <p:nvPr/>
        </p:nvSpPr>
        <p:spPr>
          <a:xfrm rot="16200000">
            <a:off x="3213075" y="2188575"/>
            <a:ext cx="1538900" cy="586350"/>
          </a:xfrm>
          <a:prstGeom prst="stripedRightArrow">
            <a:avLst>
              <a:gd name="adj1" fmla="val 63721"/>
              <a:gd name="adj2" fmla="val 68147"/>
            </a:avLst>
          </a:prstGeom>
          <a:gradFill>
            <a:gsLst>
              <a:gs pos="67000">
                <a:schemeClr val="accent2">
                  <a:lumMod val="60000"/>
                  <a:lumOff val="40000"/>
                  <a:alpha val="84000"/>
                </a:schemeClr>
              </a:gs>
              <a:gs pos="12000">
                <a:schemeClr val="accent2">
                  <a:alpha val="84000"/>
                </a:schemeClr>
              </a:gs>
            </a:gsLst>
            <a:lin ang="207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Flèche droite rayée 66"/>
          <p:cNvSpPr/>
          <p:nvPr/>
        </p:nvSpPr>
        <p:spPr>
          <a:xfrm rot="16200000">
            <a:off x="2105075" y="2617275"/>
            <a:ext cx="1214900" cy="586350"/>
          </a:xfrm>
          <a:prstGeom prst="stripedRightArrow">
            <a:avLst>
              <a:gd name="adj1" fmla="val 63721"/>
              <a:gd name="adj2" fmla="val 68147"/>
            </a:avLst>
          </a:prstGeom>
          <a:gradFill flip="none" rotWithShape="1">
            <a:gsLst>
              <a:gs pos="67000">
                <a:schemeClr val="accent2">
                  <a:lumMod val="60000"/>
                  <a:lumOff val="40000"/>
                  <a:alpha val="84000"/>
                </a:schemeClr>
              </a:gs>
              <a:gs pos="12000">
                <a:schemeClr val="accent2">
                  <a:alpha val="8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lèche droite rayée 71"/>
          <p:cNvSpPr/>
          <p:nvPr/>
        </p:nvSpPr>
        <p:spPr>
          <a:xfrm rot="16200000">
            <a:off x="5619875" y="2906275"/>
            <a:ext cx="890900" cy="586350"/>
          </a:xfrm>
          <a:prstGeom prst="stripedRightArrow">
            <a:avLst>
              <a:gd name="adj1" fmla="val 63721"/>
              <a:gd name="adj2" fmla="val 68147"/>
            </a:avLst>
          </a:prstGeom>
          <a:gradFill>
            <a:gsLst>
              <a:gs pos="67000">
                <a:schemeClr val="accent2">
                  <a:lumMod val="60000"/>
                  <a:lumOff val="40000"/>
                  <a:alpha val="84000"/>
                </a:schemeClr>
              </a:gs>
              <a:gs pos="12000">
                <a:schemeClr val="accent2">
                  <a:alpha val="84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Flèche droite rayée 74"/>
          <p:cNvSpPr/>
          <p:nvPr/>
        </p:nvSpPr>
        <p:spPr>
          <a:xfrm rot="16200000">
            <a:off x="2377175" y="4074775"/>
            <a:ext cx="602900" cy="442350"/>
          </a:xfrm>
          <a:prstGeom prst="stripedRightArrow">
            <a:avLst>
              <a:gd name="adj1" fmla="val 63721"/>
              <a:gd name="adj2" fmla="val 68147"/>
            </a:avLst>
          </a:prstGeom>
          <a:gradFill flip="none" rotWithShape="1">
            <a:gsLst>
              <a:gs pos="75000">
                <a:srgbClr val="80AAF9">
                  <a:alpha val="84000"/>
                </a:srgbClr>
              </a:gs>
              <a:gs pos="20000">
                <a:schemeClr val="accent1">
                  <a:lumMod val="40000"/>
                  <a:lumOff val="60000"/>
                  <a:alpha val="8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ZoneTexte 52"/>
          <p:cNvSpPr txBox="1"/>
          <p:nvPr/>
        </p:nvSpPr>
        <p:spPr>
          <a:xfrm>
            <a:off x="2286003" y="1333501"/>
            <a:ext cx="4660897" cy="344999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600" b="0" dirty="0" smtClean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3/ </a:t>
            </a:r>
            <a:r>
              <a:rPr lang="fr-FR" sz="1600" b="0" dirty="0" smtClean="0">
                <a:ln w="11430"/>
                <a:solidFill>
                  <a:srgbClr val="D12A39"/>
                </a:solidFill>
                <a:latin typeface="Trebuchet MS"/>
                <a:cs typeface="Trebuchet MS"/>
              </a:rPr>
              <a:t>Conséquence</a:t>
            </a:r>
            <a:endParaRPr lang="fr-FR" sz="1600" b="0" dirty="0">
              <a:ln w="11430"/>
              <a:solidFill>
                <a:srgbClr val="D12A39"/>
              </a:solidFill>
              <a:latin typeface="Trebuchet MS"/>
              <a:cs typeface="Trebuchet MS"/>
            </a:endParaRPr>
          </a:p>
        </p:txBody>
      </p:sp>
      <p:grpSp>
        <p:nvGrpSpPr>
          <p:cNvPr id="50" name="Grouper 49"/>
          <p:cNvGrpSpPr/>
          <p:nvPr/>
        </p:nvGrpSpPr>
        <p:grpSpPr>
          <a:xfrm rot="300000">
            <a:off x="2542749" y="2887663"/>
            <a:ext cx="4464902" cy="1793875"/>
            <a:chOff x="2544979" y="2786062"/>
            <a:chExt cx="4464902" cy="1793875"/>
          </a:xfrm>
        </p:grpSpPr>
        <p:grpSp>
          <p:nvGrpSpPr>
            <p:cNvPr id="7" name="Grouper 63"/>
            <p:cNvGrpSpPr/>
            <p:nvPr/>
          </p:nvGrpSpPr>
          <p:grpSpPr>
            <a:xfrm rot="60000">
              <a:off x="2555876" y="2786062"/>
              <a:ext cx="4387850" cy="1793875"/>
              <a:chOff x="2797442" y="2721880"/>
              <a:chExt cx="4387850" cy="1793875"/>
            </a:xfrm>
            <a:effectLst/>
          </p:grpSpPr>
          <p:sp>
            <p:nvSpPr>
              <p:cNvPr id="65" name="Freeform 2"/>
              <p:cNvSpPr>
                <a:spLocks noChangeAspect="1"/>
              </p:cNvSpPr>
              <p:nvPr/>
            </p:nvSpPr>
            <p:spPr bwMode="auto">
              <a:xfrm rot="20580000">
                <a:off x="2797442" y="2721880"/>
                <a:ext cx="4381500" cy="1527175"/>
              </a:xfrm>
              <a:custGeom>
                <a:avLst/>
                <a:gdLst>
                  <a:gd name="T0" fmla="*/ 2147483647 w 2909"/>
                  <a:gd name="T1" fmla="*/ 2147483647 h 1004"/>
                  <a:gd name="T2" fmla="*/ 2147483647 w 2909"/>
                  <a:gd name="T3" fmla="*/ 2147483647 h 1004"/>
                  <a:gd name="T4" fmla="*/ 2147483647 w 2909"/>
                  <a:gd name="T5" fmla="*/ 2147483647 h 1004"/>
                  <a:gd name="T6" fmla="*/ 2147483647 w 2909"/>
                  <a:gd name="T7" fmla="*/ 2147483647 h 1004"/>
                  <a:gd name="T8" fmla="*/ 2147483647 w 2909"/>
                  <a:gd name="T9" fmla="*/ 2147483647 h 1004"/>
                  <a:gd name="T10" fmla="*/ 2147483647 w 2909"/>
                  <a:gd name="T11" fmla="*/ 2147483647 h 1004"/>
                  <a:gd name="T12" fmla="*/ 2147483647 w 2909"/>
                  <a:gd name="T13" fmla="*/ 2147483647 h 1004"/>
                  <a:gd name="T14" fmla="*/ 2147483647 w 2909"/>
                  <a:gd name="T15" fmla="*/ 2147483647 h 1004"/>
                  <a:gd name="T16" fmla="*/ 2147483647 w 2909"/>
                  <a:gd name="T17" fmla="*/ 2147483647 h 1004"/>
                  <a:gd name="T18" fmla="*/ 2147483647 w 2909"/>
                  <a:gd name="T19" fmla="*/ 2147483647 h 1004"/>
                  <a:gd name="T20" fmla="*/ 2147483647 w 2909"/>
                  <a:gd name="T21" fmla="*/ 2147483647 h 10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09"/>
                  <a:gd name="T34" fmla="*/ 0 h 1004"/>
                  <a:gd name="T35" fmla="*/ 2909 w 2909"/>
                  <a:gd name="T36" fmla="*/ 1004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60 w 2909"/>
                  <a:gd name="connsiteY4" fmla="*/ 31 h 1004"/>
                  <a:gd name="connsiteX5" fmla="*/ 833 w 2909"/>
                  <a:gd name="connsiteY5" fmla="*/ 112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08 w 2909"/>
                  <a:gd name="connsiteY4" fmla="*/ 31 h 1004"/>
                  <a:gd name="connsiteX5" fmla="*/ 833 w 2909"/>
                  <a:gd name="connsiteY5" fmla="*/ 112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112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112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112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112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602 h 1021"/>
                  <a:gd name="connsiteX1" fmla="*/ 188 w 2909"/>
                  <a:gd name="connsiteY1" fmla="*/ 429 h 1021"/>
                  <a:gd name="connsiteX2" fmla="*/ 6 w 2909"/>
                  <a:gd name="connsiteY2" fmla="*/ 211 h 1021"/>
                  <a:gd name="connsiteX3" fmla="*/ 152 w 2909"/>
                  <a:gd name="connsiteY3" fmla="*/ 44 h 1021"/>
                  <a:gd name="connsiteX4" fmla="*/ 488 w 2909"/>
                  <a:gd name="connsiteY4" fmla="*/ 48 h 1021"/>
                  <a:gd name="connsiteX5" fmla="*/ 833 w 2909"/>
                  <a:gd name="connsiteY5" fmla="*/ 77 h 1021"/>
                  <a:gd name="connsiteX6" fmla="*/ 1160 w 2909"/>
                  <a:gd name="connsiteY6" fmla="*/ 220 h 1021"/>
                  <a:gd name="connsiteX7" fmla="*/ 1715 w 2909"/>
                  <a:gd name="connsiteY7" fmla="*/ 448 h 1021"/>
                  <a:gd name="connsiteX8" fmla="*/ 2251 w 2909"/>
                  <a:gd name="connsiteY8" fmla="*/ 711 h 1021"/>
                  <a:gd name="connsiteX9" fmla="*/ 2662 w 2909"/>
                  <a:gd name="connsiteY9" fmla="*/ 1003 h 1021"/>
                  <a:gd name="connsiteX10" fmla="*/ 770 w 2909"/>
                  <a:gd name="connsiteY10" fmla="*/ 602 h 1021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60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60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60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60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108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108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108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86 w 2906"/>
                  <a:gd name="connsiteY0" fmla="*/ 588 h 1004"/>
                  <a:gd name="connsiteX1" fmla="*/ 188 w 2906"/>
                  <a:gd name="connsiteY1" fmla="*/ 412 h 1004"/>
                  <a:gd name="connsiteX2" fmla="*/ 6 w 2906"/>
                  <a:gd name="connsiteY2" fmla="*/ 194 h 1004"/>
                  <a:gd name="connsiteX3" fmla="*/ 152 w 2906"/>
                  <a:gd name="connsiteY3" fmla="*/ 27 h 1004"/>
                  <a:gd name="connsiteX4" fmla="*/ 488 w 2906"/>
                  <a:gd name="connsiteY4" fmla="*/ 31 h 1004"/>
                  <a:gd name="connsiteX5" fmla="*/ 833 w 2906"/>
                  <a:gd name="connsiteY5" fmla="*/ 108 h 1004"/>
                  <a:gd name="connsiteX6" fmla="*/ 1160 w 2906"/>
                  <a:gd name="connsiteY6" fmla="*/ 203 h 1004"/>
                  <a:gd name="connsiteX7" fmla="*/ 1715 w 2906"/>
                  <a:gd name="connsiteY7" fmla="*/ 431 h 1004"/>
                  <a:gd name="connsiteX8" fmla="*/ 2251 w 2906"/>
                  <a:gd name="connsiteY8" fmla="*/ 694 h 1004"/>
                  <a:gd name="connsiteX9" fmla="*/ 2662 w 2906"/>
                  <a:gd name="connsiteY9" fmla="*/ 986 h 1004"/>
                  <a:gd name="connsiteX10" fmla="*/ 786 w 2906"/>
                  <a:gd name="connsiteY10" fmla="*/ 588 h 1004"/>
                  <a:gd name="connsiteX0" fmla="*/ 786 w 2984"/>
                  <a:gd name="connsiteY0" fmla="*/ 588 h 1049"/>
                  <a:gd name="connsiteX1" fmla="*/ 188 w 2984"/>
                  <a:gd name="connsiteY1" fmla="*/ 412 h 1049"/>
                  <a:gd name="connsiteX2" fmla="*/ 6 w 2984"/>
                  <a:gd name="connsiteY2" fmla="*/ 194 h 1049"/>
                  <a:gd name="connsiteX3" fmla="*/ 152 w 2984"/>
                  <a:gd name="connsiteY3" fmla="*/ 27 h 1049"/>
                  <a:gd name="connsiteX4" fmla="*/ 488 w 2984"/>
                  <a:gd name="connsiteY4" fmla="*/ 31 h 1049"/>
                  <a:gd name="connsiteX5" fmla="*/ 833 w 2984"/>
                  <a:gd name="connsiteY5" fmla="*/ 108 h 1049"/>
                  <a:gd name="connsiteX6" fmla="*/ 1160 w 2984"/>
                  <a:gd name="connsiteY6" fmla="*/ 203 h 1049"/>
                  <a:gd name="connsiteX7" fmla="*/ 1715 w 2984"/>
                  <a:gd name="connsiteY7" fmla="*/ 431 h 1049"/>
                  <a:gd name="connsiteX8" fmla="*/ 2251 w 2984"/>
                  <a:gd name="connsiteY8" fmla="*/ 694 h 1049"/>
                  <a:gd name="connsiteX9" fmla="*/ 2720 w 2984"/>
                  <a:gd name="connsiteY9" fmla="*/ 964 h 1049"/>
                  <a:gd name="connsiteX10" fmla="*/ 2662 w 2984"/>
                  <a:gd name="connsiteY10" fmla="*/ 986 h 1049"/>
                  <a:gd name="connsiteX11" fmla="*/ 786 w 2984"/>
                  <a:gd name="connsiteY11" fmla="*/ 588 h 1049"/>
                  <a:gd name="connsiteX0" fmla="*/ 786 w 2984"/>
                  <a:gd name="connsiteY0" fmla="*/ 588 h 1049"/>
                  <a:gd name="connsiteX1" fmla="*/ 384 w 2984"/>
                  <a:gd name="connsiteY1" fmla="*/ 487 h 1049"/>
                  <a:gd name="connsiteX2" fmla="*/ 188 w 2984"/>
                  <a:gd name="connsiteY2" fmla="*/ 412 h 1049"/>
                  <a:gd name="connsiteX3" fmla="*/ 6 w 2984"/>
                  <a:gd name="connsiteY3" fmla="*/ 194 h 1049"/>
                  <a:gd name="connsiteX4" fmla="*/ 152 w 2984"/>
                  <a:gd name="connsiteY4" fmla="*/ 27 h 1049"/>
                  <a:gd name="connsiteX5" fmla="*/ 488 w 2984"/>
                  <a:gd name="connsiteY5" fmla="*/ 31 h 1049"/>
                  <a:gd name="connsiteX6" fmla="*/ 833 w 2984"/>
                  <a:gd name="connsiteY6" fmla="*/ 108 h 1049"/>
                  <a:gd name="connsiteX7" fmla="*/ 1160 w 2984"/>
                  <a:gd name="connsiteY7" fmla="*/ 203 h 1049"/>
                  <a:gd name="connsiteX8" fmla="*/ 1715 w 2984"/>
                  <a:gd name="connsiteY8" fmla="*/ 431 h 1049"/>
                  <a:gd name="connsiteX9" fmla="*/ 2251 w 2984"/>
                  <a:gd name="connsiteY9" fmla="*/ 694 h 1049"/>
                  <a:gd name="connsiteX10" fmla="*/ 2720 w 2984"/>
                  <a:gd name="connsiteY10" fmla="*/ 964 h 1049"/>
                  <a:gd name="connsiteX11" fmla="*/ 2662 w 2984"/>
                  <a:gd name="connsiteY11" fmla="*/ 986 h 1049"/>
                  <a:gd name="connsiteX12" fmla="*/ 786 w 2984"/>
                  <a:gd name="connsiteY12" fmla="*/ 588 h 1049"/>
                  <a:gd name="connsiteX0" fmla="*/ 786 w 2938"/>
                  <a:gd name="connsiteY0" fmla="*/ 588 h 1039"/>
                  <a:gd name="connsiteX1" fmla="*/ 384 w 2938"/>
                  <a:gd name="connsiteY1" fmla="*/ 487 h 1039"/>
                  <a:gd name="connsiteX2" fmla="*/ 188 w 2938"/>
                  <a:gd name="connsiteY2" fmla="*/ 412 h 1039"/>
                  <a:gd name="connsiteX3" fmla="*/ 6 w 2938"/>
                  <a:gd name="connsiteY3" fmla="*/ 194 h 1039"/>
                  <a:gd name="connsiteX4" fmla="*/ 152 w 2938"/>
                  <a:gd name="connsiteY4" fmla="*/ 27 h 1039"/>
                  <a:gd name="connsiteX5" fmla="*/ 488 w 2938"/>
                  <a:gd name="connsiteY5" fmla="*/ 31 h 1039"/>
                  <a:gd name="connsiteX6" fmla="*/ 833 w 2938"/>
                  <a:gd name="connsiteY6" fmla="*/ 108 h 1039"/>
                  <a:gd name="connsiteX7" fmla="*/ 1160 w 2938"/>
                  <a:gd name="connsiteY7" fmla="*/ 203 h 1039"/>
                  <a:gd name="connsiteX8" fmla="*/ 1715 w 2938"/>
                  <a:gd name="connsiteY8" fmla="*/ 431 h 1039"/>
                  <a:gd name="connsiteX9" fmla="*/ 2251 w 2938"/>
                  <a:gd name="connsiteY9" fmla="*/ 694 h 1039"/>
                  <a:gd name="connsiteX10" fmla="*/ 2720 w 2938"/>
                  <a:gd name="connsiteY10" fmla="*/ 964 h 1039"/>
                  <a:gd name="connsiteX11" fmla="*/ 2662 w 2938"/>
                  <a:gd name="connsiteY11" fmla="*/ 986 h 1039"/>
                  <a:gd name="connsiteX12" fmla="*/ 1066 w 2938"/>
                  <a:gd name="connsiteY12" fmla="*/ 647 h 1039"/>
                  <a:gd name="connsiteX13" fmla="*/ 786 w 2938"/>
                  <a:gd name="connsiteY13" fmla="*/ 588 h 1039"/>
                  <a:gd name="connsiteX0" fmla="*/ 786 w 2842"/>
                  <a:gd name="connsiteY0" fmla="*/ 588 h 1019"/>
                  <a:gd name="connsiteX1" fmla="*/ 384 w 2842"/>
                  <a:gd name="connsiteY1" fmla="*/ 487 h 1019"/>
                  <a:gd name="connsiteX2" fmla="*/ 188 w 2842"/>
                  <a:gd name="connsiteY2" fmla="*/ 412 h 1019"/>
                  <a:gd name="connsiteX3" fmla="*/ 6 w 2842"/>
                  <a:gd name="connsiteY3" fmla="*/ 194 h 1019"/>
                  <a:gd name="connsiteX4" fmla="*/ 152 w 2842"/>
                  <a:gd name="connsiteY4" fmla="*/ 27 h 1019"/>
                  <a:gd name="connsiteX5" fmla="*/ 488 w 2842"/>
                  <a:gd name="connsiteY5" fmla="*/ 31 h 1019"/>
                  <a:gd name="connsiteX6" fmla="*/ 833 w 2842"/>
                  <a:gd name="connsiteY6" fmla="*/ 108 h 1019"/>
                  <a:gd name="connsiteX7" fmla="*/ 1160 w 2842"/>
                  <a:gd name="connsiteY7" fmla="*/ 203 h 1019"/>
                  <a:gd name="connsiteX8" fmla="*/ 1715 w 2842"/>
                  <a:gd name="connsiteY8" fmla="*/ 431 h 1019"/>
                  <a:gd name="connsiteX9" fmla="*/ 2251 w 2842"/>
                  <a:gd name="connsiteY9" fmla="*/ 694 h 1019"/>
                  <a:gd name="connsiteX10" fmla="*/ 2720 w 2842"/>
                  <a:gd name="connsiteY10" fmla="*/ 964 h 1019"/>
                  <a:gd name="connsiteX11" fmla="*/ 2662 w 2842"/>
                  <a:gd name="connsiteY11" fmla="*/ 986 h 1019"/>
                  <a:gd name="connsiteX12" fmla="*/ 1642 w 2842"/>
                  <a:gd name="connsiteY12" fmla="*/ 764 h 1019"/>
                  <a:gd name="connsiteX13" fmla="*/ 1066 w 2842"/>
                  <a:gd name="connsiteY13" fmla="*/ 647 h 1019"/>
                  <a:gd name="connsiteX14" fmla="*/ 786 w 2842"/>
                  <a:gd name="connsiteY14" fmla="*/ 588 h 1019"/>
                  <a:gd name="connsiteX0" fmla="*/ 786 w 2788"/>
                  <a:gd name="connsiteY0" fmla="*/ 588 h 1013"/>
                  <a:gd name="connsiteX1" fmla="*/ 384 w 2788"/>
                  <a:gd name="connsiteY1" fmla="*/ 487 h 1013"/>
                  <a:gd name="connsiteX2" fmla="*/ 188 w 2788"/>
                  <a:gd name="connsiteY2" fmla="*/ 412 h 1013"/>
                  <a:gd name="connsiteX3" fmla="*/ 6 w 2788"/>
                  <a:gd name="connsiteY3" fmla="*/ 194 h 1013"/>
                  <a:gd name="connsiteX4" fmla="*/ 152 w 2788"/>
                  <a:gd name="connsiteY4" fmla="*/ 27 h 1013"/>
                  <a:gd name="connsiteX5" fmla="*/ 488 w 2788"/>
                  <a:gd name="connsiteY5" fmla="*/ 31 h 1013"/>
                  <a:gd name="connsiteX6" fmla="*/ 833 w 2788"/>
                  <a:gd name="connsiteY6" fmla="*/ 108 h 1013"/>
                  <a:gd name="connsiteX7" fmla="*/ 1160 w 2788"/>
                  <a:gd name="connsiteY7" fmla="*/ 203 h 1013"/>
                  <a:gd name="connsiteX8" fmla="*/ 1715 w 2788"/>
                  <a:gd name="connsiteY8" fmla="*/ 431 h 1013"/>
                  <a:gd name="connsiteX9" fmla="*/ 2251 w 2788"/>
                  <a:gd name="connsiteY9" fmla="*/ 694 h 1013"/>
                  <a:gd name="connsiteX10" fmla="*/ 2720 w 2788"/>
                  <a:gd name="connsiteY10" fmla="*/ 964 h 1013"/>
                  <a:gd name="connsiteX11" fmla="*/ 2662 w 2788"/>
                  <a:gd name="connsiteY11" fmla="*/ 986 h 1013"/>
                  <a:gd name="connsiteX12" fmla="*/ 2221 w 2788"/>
                  <a:gd name="connsiteY12" fmla="*/ 889 h 1013"/>
                  <a:gd name="connsiteX13" fmla="*/ 1642 w 2788"/>
                  <a:gd name="connsiteY13" fmla="*/ 764 h 1013"/>
                  <a:gd name="connsiteX14" fmla="*/ 1066 w 2788"/>
                  <a:gd name="connsiteY14" fmla="*/ 647 h 1013"/>
                  <a:gd name="connsiteX15" fmla="*/ 786 w 2788"/>
                  <a:gd name="connsiteY15" fmla="*/ 588 h 1013"/>
                  <a:gd name="connsiteX0" fmla="*/ 793 w 2795"/>
                  <a:gd name="connsiteY0" fmla="*/ 588 h 1013"/>
                  <a:gd name="connsiteX1" fmla="*/ 391 w 2795"/>
                  <a:gd name="connsiteY1" fmla="*/ 487 h 1013"/>
                  <a:gd name="connsiteX2" fmla="*/ 83 w 2795"/>
                  <a:gd name="connsiteY2" fmla="*/ 322 h 1013"/>
                  <a:gd name="connsiteX3" fmla="*/ 13 w 2795"/>
                  <a:gd name="connsiteY3" fmla="*/ 194 h 1013"/>
                  <a:gd name="connsiteX4" fmla="*/ 159 w 2795"/>
                  <a:gd name="connsiteY4" fmla="*/ 27 h 1013"/>
                  <a:gd name="connsiteX5" fmla="*/ 495 w 2795"/>
                  <a:gd name="connsiteY5" fmla="*/ 31 h 1013"/>
                  <a:gd name="connsiteX6" fmla="*/ 840 w 2795"/>
                  <a:gd name="connsiteY6" fmla="*/ 108 h 1013"/>
                  <a:gd name="connsiteX7" fmla="*/ 1167 w 2795"/>
                  <a:gd name="connsiteY7" fmla="*/ 203 h 1013"/>
                  <a:gd name="connsiteX8" fmla="*/ 1722 w 2795"/>
                  <a:gd name="connsiteY8" fmla="*/ 431 h 1013"/>
                  <a:gd name="connsiteX9" fmla="*/ 2258 w 2795"/>
                  <a:gd name="connsiteY9" fmla="*/ 694 h 1013"/>
                  <a:gd name="connsiteX10" fmla="*/ 2727 w 2795"/>
                  <a:gd name="connsiteY10" fmla="*/ 964 h 1013"/>
                  <a:gd name="connsiteX11" fmla="*/ 2669 w 2795"/>
                  <a:gd name="connsiteY11" fmla="*/ 986 h 1013"/>
                  <a:gd name="connsiteX12" fmla="*/ 2228 w 2795"/>
                  <a:gd name="connsiteY12" fmla="*/ 889 h 1013"/>
                  <a:gd name="connsiteX13" fmla="*/ 1649 w 2795"/>
                  <a:gd name="connsiteY13" fmla="*/ 764 h 1013"/>
                  <a:gd name="connsiteX14" fmla="*/ 1073 w 2795"/>
                  <a:gd name="connsiteY14" fmla="*/ 647 h 1013"/>
                  <a:gd name="connsiteX15" fmla="*/ 793 w 2795"/>
                  <a:gd name="connsiteY15" fmla="*/ 588 h 1013"/>
                  <a:gd name="connsiteX0" fmla="*/ 791 w 2793"/>
                  <a:gd name="connsiteY0" fmla="*/ 588 h 1013"/>
                  <a:gd name="connsiteX1" fmla="*/ 389 w 2793"/>
                  <a:gd name="connsiteY1" fmla="*/ 487 h 1013"/>
                  <a:gd name="connsiteX2" fmla="*/ 81 w 2793"/>
                  <a:gd name="connsiteY2" fmla="*/ 322 h 1013"/>
                  <a:gd name="connsiteX3" fmla="*/ 88 w 2793"/>
                  <a:gd name="connsiteY3" fmla="*/ 365 h 1013"/>
                  <a:gd name="connsiteX4" fmla="*/ 11 w 2793"/>
                  <a:gd name="connsiteY4" fmla="*/ 194 h 1013"/>
                  <a:gd name="connsiteX5" fmla="*/ 157 w 2793"/>
                  <a:gd name="connsiteY5" fmla="*/ 27 h 1013"/>
                  <a:gd name="connsiteX6" fmla="*/ 493 w 2793"/>
                  <a:gd name="connsiteY6" fmla="*/ 31 h 1013"/>
                  <a:gd name="connsiteX7" fmla="*/ 838 w 2793"/>
                  <a:gd name="connsiteY7" fmla="*/ 108 h 1013"/>
                  <a:gd name="connsiteX8" fmla="*/ 1165 w 2793"/>
                  <a:gd name="connsiteY8" fmla="*/ 203 h 1013"/>
                  <a:gd name="connsiteX9" fmla="*/ 1720 w 2793"/>
                  <a:gd name="connsiteY9" fmla="*/ 431 h 1013"/>
                  <a:gd name="connsiteX10" fmla="*/ 2256 w 2793"/>
                  <a:gd name="connsiteY10" fmla="*/ 694 h 1013"/>
                  <a:gd name="connsiteX11" fmla="*/ 2725 w 2793"/>
                  <a:gd name="connsiteY11" fmla="*/ 964 h 1013"/>
                  <a:gd name="connsiteX12" fmla="*/ 2667 w 2793"/>
                  <a:gd name="connsiteY12" fmla="*/ 986 h 1013"/>
                  <a:gd name="connsiteX13" fmla="*/ 2226 w 2793"/>
                  <a:gd name="connsiteY13" fmla="*/ 889 h 1013"/>
                  <a:gd name="connsiteX14" fmla="*/ 1647 w 2793"/>
                  <a:gd name="connsiteY14" fmla="*/ 764 h 1013"/>
                  <a:gd name="connsiteX15" fmla="*/ 1071 w 2793"/>
                  <a:gd name="connsiteY15" fmla="*/ 647 h 1013"/>
                  <a:gd name="connsiteX16" fmla="*/ 791 w 2793"/>
                  <a:gd name="connsiteY16" fmla="*/ 588 h 1013"/>
                  <a:gd name="connsiteX0" fmla="*/ 791 w 2793"/>
                  <a:gd name="connsiteY0" fmla="*/ 588 h 1013"/>
                  <a:gd name="connsiteX1" fmla="*/ 389 w 2793"/>
                  <a:gd name="connsiteY1" fmla="*/ 487 h 1013"/>
                  <a:gd name="connsiteX2" fmla="*/ 88 w 2793"/>
                  <a:gd name="connsiteY2" fmla="*/ 365 h 1013"/>
                  <a:gd name="connsiteX3" fmla="*/ 11 w 2793"/>
                  <a:gd name="connsiteY3" fmla="*/ 194 h 1013"/>
                  <a:gd name="connsiteX4" fmla="*/ 157 w 2793"/>
                  <a:gd name="connsiteY4" fmla="*/ 27 h 1013"/>
                  <a:gd name="connsiteX5" fmla="*/ 493 w 2793"/>
                  <a:gd name="connsiteY5" fmla="*/ 31 h 1013"/>
                  <a:gd name="connsiteX6" fmla="*/ 838 w 2793"/>
                  <a:gd name="connsiteY6" fmla="*/ 108 h 1013"/>
                  <a:gd name="connsiteX7" fmla="*/ 1165 w 2793"/>
                  <a:gd name="connsiteY7" fmla="*/ 203 h 1013"/>
                  <a:gd name="connsiteX8" fmla="*/ 1720 w 2793"/>
                  <a:gd name="connsiteY8" fmla="*/ 431 h 1013"/>
                  <a:gd name="connsiteX9" fmla="*/ 2256 w 2793"/>
                  <a:gd name="connsiteY9" fmla="*/ 694 h 1013"/>
                  <a:gd name="connsiteX10" fmla="*/ 2725 w 2793"/>
                  <a:gd name="connsiteY10" fmla="*/ 964 h 1013"/>
                  <a:gd name="connsiteX11" fmla="*/ 2667 w 2793"/>
                  <a:gd name="connsiteY11" fmla="*/ 986 h 1013"/>
                  <a:gd name="connsiteX12" fmla="*/ 2226 w 2793"/>
                  <a:gd name="connsiteY12" fmla="*/ 889 h 1013"/>
                  <a:gd name="connsiteX13" fmla="*/ 1647 w 2793"/>
                  <a:gd name="connsiteY13" fmla="*/ 764 h 1013"/>
                  <a:gd name="connsiteX14" fmla="*/ 1071 w 2793"/>
                  <a:gd name="connsiteY14" fmla="*/ 647 h 1013"/>
                  <a:gd name="connsiteX15" fmla="*/ 791 w 2793"/>
                  <a:gd name="connsiteY15" fmla="*/ 588 h 1013"/>
                  <a:gd name="connsiteX0" fmla="*/ 791 w 2793"/>
                  <a:gd name="connsiteY0" fmla="*/ 588 h 1013"/>
                  <a:gd name="connsiteX1" fmla="*/ 389 w 2793"/>
                  <a:gd name="connsiteY1" fmla="*/ 487 h 1013"/>
                  <a:gd name="connsiteX2" fmla="*/ 389 w 2793"/>
                  <a:gd name="connsiteY2" fmla="*/ 508 h 1013"/>
                  <a:gd name="connsiteX3" fmla="*/ 88 w 2793"/>
                  <a:gd name="connsiteY3" fmla="*/ 365 h 1013"/>
                  <a:gd name="connsiteX4" fmla="*/ 11 w 2793"/>
                  <a:gd name="connsiteY4" fmla="*/ 194 h 1013"/>
                  <a:gd name="connsiteX5" fmla="*/ 157 w 2793"/>
                  <a:gd name="connsiteY5" fmla="*/ 27 h 1013"/>
                  <a:gd name="connsiteX6" fmla="*/ 493 w 2793"/>
                  <a:gd name="connsiteY6" fmla="*/ 31 h 1013"/>
                  <a:gd name="connsiteX7" fmla="*/ 838 w 2793"/>
                  <a:gd name="connsiteY7" fmla="*/ 108 h 1013"/>
                  <a:gd name="connsiteX8" fmla="*/ 1165 w 2793"/>
                  <a:gd name="connsiteY8" fmla="*/ 203 h 1013"/>
                  <a:gd name="connsiteX9" fmla="*/ 1720 w 2793"/>
                  <a:gd name="connsiteY9" fmla="*/ 431 h 1013"/>
                  <a:gd name="connsiteX10" fmla="*/ 2256 w 2793"/>
                  <a:gd name="connsiteY10" fmla="*/ 694 h 1013"/>
                  <a:gd name="connsiteX11" fmla="*/ 2725 w 2793"/>
                  <a:gd name="connsiteY11" fmla="*/ 964 h 1013"/>
                  <a:gd name="connsiteX12" fmla="*/ 2667 w 2793"/>
                  <a:gd name="connsiteY12" fmla="*/ 986 h 1013"/>
                  <a:gd name="connsiteX13" fmla="*/ 2226 w 2793"/>
                  <a:gd name="connsiteY13" fmla="*/ 889 h 1013"/>
                  <a:gd name="connsiteX14" fmla="*/ 1647 w 2793"/>
                  <a:gd name="connsiteY14" fmla="*/ 764 h 1013"/>
                  <a:gd name="connsiteX15" fmla="*/ 1071 w 2793"/>
                  <a:gd name="connsiteY15" fmla="*/ 647 h 1013"/>
                  <a:gd name="connsiteX16" fmla="*/ 791 w 2793"/>
                  <a:gd name="connsiteY16" fmla="*/ 588 h 1013"/>
                  <a:gd name="connsiteX0" fmla="*/ 791 w 2793"/>
                  <a:gd name="connsiteY0" fmla="*/ 588 h 1013"/>
                  <a:gd name="connsiteX1" fmla="*/ 389 w 2793"/>
                  <a:gd name="connsiteY1" fmla="*/ 508 h 1013"/>
                  <a:gd name="connsiteX2" fmla="*/ 88 w 2793"/>
                  <a:gd name="connsiteY2" fmla="*/ 365 h 1013"/>
                  <a:gd name="connsiteX3" fmla="*/ 11 w 2793"/>
                  <a:gd name="connsiteY3" fmla="*/ 194 h 1013"/>
                  <a:gd name="connsiteX4" fmla="*/ 157 w 2793"/>
                  <a:gd name="connsiteY4" fmla="*/ 27 h 1013"/>
                  <a:gd name="connsiteX5" fmla="*/ 493 w 2793"/>
                  <a:gd name="connsiteY5" fmla="*/ 31 h 1013"/>
                  <a:gd name="connsiteX6" fmla="*/ 838 w 2793"/>
                  <a:gd name="connsiteY6" fmla="*/ 108 h 1013"/>
                  <a:gd name="connsiteX7" fmla="*/ 1165 w 2793"/>
                  <a:gd name="connsiteY7" fmla="*/ 203 h 1013"/>
                  <a:gd name="connsiteX8" fmla="*/ 1720 w 2793"/>
                  <a:gd name="connsiteY8" fmla="*/ 431 h 1013"/>
                  <a:gd name="connsiteX9" fmla="*/ 2256 w 2793"/>
                  <a:gd name="connsiteY9" fmla="*/ 694 h 1013"/>
                  <a:gd name="connsiteX10" fmla="*/ 2725 w 2793"/>
                  <a:gd name="connsiteY10" fmla="*/ 964 h 1013"/>
                  <a:gd name="connsiteX11" fmla="*/ 2667 w 2793"/>
                  <a:gd name="connsiteY11" fmla="*/ 986 h 1013"/>
                  <a:gd name="connsiteX12" fmla="*/ 2226 w 2793"/>
                  <a:gd name="connsiteY12" fmla="*/ 889 h 1013"/>
                  <a:gd name="connsiteX13" fmla="*/ 1647 w 2793"/>
                  <a:gd name="connsiteY13" fmla="*/ 764 h 1013"/>
                  <a:gd name="connsiteX14" fmla="*/ 1071 w 2793"/>
                  <a:gd name="connsiteY14" fmla="*/ 647 h 1013"/>
                  <a:gd name="connsiteX15" fmla="*/ 791 w 2793"/>
                  <a:gd name="connsiteY15" fmla="*/ 588 h 1013"/>
                  <a:gd name="connsiteX0" fmla="*/ 787 w 2793"/>
                  <a:gd name="connsiteY0" fmla="*/ 608 h 1013"/>
                  <a:gd name="connsiteX1" fmla="*/ 389 w 2793"/>
                  <a:gd name="connsiteY1" fmla="*/ 508 h 1013"/>
                  <a:gd name="connsiteX2" fmla="*/ 88 w 2793"/>
                  <a:gd name="connsiteY2" fmla="*/ 365 h 1013"/>
                  <a:gd name="connsiteX3" fmla="*/ 11 w 2793"/>
                  <a:gd name="connsiteY3" fmla="*/ 194 h 1013"/>
                  <a:gd name="connsiteX4" fmla="*/ 157 w 2793"/>
                  <a:gd name="connsiteY4" fmla="*/ 27 h 1013"/>
                  <a:gd name="connsiteX5" fmla="*/ 493 w 2793"/>
                  <a:gd name="connsiteY5" fmla="*/ 31 h 1013"/>
                  <a:gd name="connsiteX6" fmla="*/ 838 w 2793"/>
                  <a:gd name="connsiteY6" fmla="*/ 108 h 1013"/>
                  <a:gd name="connsiteX7" fmla="*/ 1165 w 2793"/>
                  <a:gd name="connsiteY7" fmla="*/ 203 h 1013"/>
                  <a:gd name="connsiteX8" fmla="*/ 1720 w 2793"/>
                  <a:gd name="connsiteY8" fmla="*/ 431 h 1013"/>
                  <a:gd name="connsiteX9" fmla="*/ 2256 w 2793"/>
                  <a:gd name="connsiteY9" fmla="*/ 694 h 1013"/>
                  <a:gd name="connsiteX10" fmla="*/ 2725 w 2793"/>
                  <a:gd name="connsiteY10" fmla="*/ 964 h 1013"/>
                  <a:gd name="connsiteX11" fmla="*/ 2667 w 2793"/>
                  <a:gd name="connsiteY11" fmla="*/ 986 h 1013"/>
                  <a:gd name="connsiteX12" fmla="*/ 2226 w 2793"/>
                  <a:gd name="connsiteY12" fmla="*/ 889 h 1013"/>
                  <a:gd name="connsiteX13" fmla="*/ 1647 w 2793"/>
                  <a:gd name="connsiteY13" fmla="*/ 764 h 1013"/>
                  <a:gd name="connsiteX14" fmla="*/ 1071 w 2793"/>
                  <a:gd name="connsiteY14" fmla="*/ 647 h 1013"/>
                  <a:gd name="connsiteX15" fmla="*/ 787 w 2793"/>
                  <a:gd name="connsiteY15" fmla="*/ 608 h 1013"/>
                  <a:gd name="connsiteX0" fmla="*/ 787 w 2793"/>
                  <a:gd name="connsiteY0" fmla="*/ 608 h 1013"/>
                  <a:gd name="connsiteX1" fmla="*/ 389 w 2793"/>
                  <a:gd name="connsiteY1" fmla="*/ 508 h 1013"/>
                  <a:gd name="connsiteX2" fmla="*/ 88 w 2793"/>
                  <a:gd name="connsiteY2" fmla="*/ 365 h 1013"/>
                  <a:gd name="connsiteX3" fmla="*/ 11 w 2793"/>
                  <a:gd name="connsiteY3" fmla="*/ 194 h 1013"/>
                  <a:gd name="connsiteX4" fmla="*/ 157 w 2793"/>
                  <a:gd name="connsiteY4" fmla="*/ 27 h 1013"/>
                  <a:gd name="connsiteX5" fmla="*/ 493 w 2793"/>
                  <a:gd name="connsiteY5" fmla="*/ 31 h 1013"/>
                  <a:gd name="connsiteX6" fmla="*/ 838 w 2793"/>
                  <a:gd name="connsiteY6" fmla="*/ 108 h 1013"/>
                  <a:gd name="connsiteX7" fmla="*/ 1165 w 2793"/>
                  <a:gd name="connsiteY7" fmla="*/ 203 h 1013"/>
                  <a:gd name="connsiteX8" fmla="*/ 1720 w 2793"/>
                  <a:gd name="connsiteY8" fmla="*/ 431 h 1013"/>
                  <a:gd name="connsiteX9" fmla="*/ 2256 w 2793"/>
                  <a:gd name="connsiteY9" fmla="*/ 694 h 1013"/>
                  <a:gd name="connsiteX10" fmla="*/ 2725 w 2793"/>
                  <a:gd name="connsiteY10" fmla="*/ 964 h 1013"/>
                  <a:gd name="connsiteX11" fmla="*/ 2667 w 2793"/>
                  <a:gd name="connsiteY11" fmla="*/ 986 h 1013"/>
                  <a:gd name="connsiteX12" fmla="*/ 2226 w 2793"/>
                  <a:gd name="connsiteY12" fmla="*/ 889 h 1013"/>
                  <a:gd name="connsiteX13" fmla="*/ 1647 w 2793"/>
                  <a:gd name="connsiteY13" fmla="*/ 764 h 1013"/>
                  <a:gd name="connsiteX14" fmla="*/ 1092 w 2793"/>
                  <a:gd name="connsiteY14" fmla="*/ 684 h 1013"/>
                  <a:gd name="connsiteX15" fmla="*/ 787 w 2793"/>
                  <a:gd name="connsiteY15" fmla="*/ 608 h 1013"/>
                  <a:gd name="connsiteX0" fmla="*/ 787 w 2793"/>
                  <a:gd name="connsiteY0" fmla="*/ 608 h 1013"/>
                  <a:gd name="connsiteX1" fmla="*/ 389 w 2793"/>
                  <a:gd name="connsiteY1" fmla="*/ 508 h 1013"/>
                  <a:gd name="connsiteX2" fmla="*/ 88 w 2793"/>
                  <a:gd name="connsiteY2" fmla="*/ 365 h 1013"/>
                  <a:gd name="connsiteX3" fmla="*/ 11 w 2793"/>
                  <a:gd name="connsiteY3" fmla="*/ 194 h 1013"/>
                  <a:gd name="connsiteX4" fmla="*/ 157 w 2793"/>
                  <a:gd name="connsiteY4" fmla="*/ 27 h 1013"/>
                  <a:gd name="connsiteX5" fmla="*/ 493 w 2793"/>
                  <a:gd name="connsiteY5" fmla="*/ 31 h 1013"/>
                  <a:gd name="connsiteX6" fmla="*/ 838 w 2793"/>
                  <a:gd name="connsiteY6" fmla="*/ 108 h 1013"/>
                  <a:gd name="connsiteX7" fmla="*/ 1165 w 2793"/>
                  <a:gd name="connsiteY7" fmla="*/ 203 h 1013"/>
                  <a:gd name="connsiteX8" fmla="*/ 1720 w 2793"/>
                  <a:gd name="connsiteY8" fmla="*/ 431 h 1013"/>
                  <a:gd name="connsiteX9" fmla="*/ 2256 w 2793"/>
                  <a:gd name="connsiteY9" fmla="*/ 694 h 1013"/>
                  <a:gd name="connsiteX10" fmla="*/ 2725 w 2793"/>
                  <a:gd name="connsiteY10" fmla="*/ 964 h 1013"/>
                  <a:gd name="connsiteX11" fmla="*/ 2667 w 2793"/>
                  <a:gd name="connsiteY11" fmla="*/ 986 h 1013"/>
                  <a:gd name="connsiteX12" fmla="*/ 2226 w 2793"/>
                  <a:gd name="connsiteY12" fmla="*/ 889 h 1013"/>
                  <a:gd name="connsiteX13" fmla="*/ 1647 w 2793"/>
                  <a:gd name="connsiteY13" fmla="*/ 764 h 1013"/>
                  <a:gd name="connsiteX14" fmla="*/ 1651 w 2793"/>
                  <a:gd name="connsiteY14" fmla="*/ 801 h 1013"/>
                  <a:gd name="connsiteX15" fmla="*/ 1092 w 2793"/>
                  <a:gd name="connsiteY15" fmla="*/ 684 h 1013"/>
                  <a:gd name="connsiteX16" fmla="*/ 787 w 2793"/>
                  <a:gd name="connsiteY16" fmla="*/ 608 h 1013"/>
                  <a:gd name="connsiteX0" fmla="*/ 787 w 2793"/>
                  <a:gd name="connsiteY0" fmla="*/ 608 h 1013"/>
                  <a:gd name="connsiteX1" fmla="*/ 389 w 2793"/>
                  <a:gd name="connsiteY1" fmla="*/ 508 h 1013"/>
                  <a:gd name="connsiteX2" fmla="*/ 88 w 2793"/>
                  <a:gd name="connsiteY2" fmla="*/ 365 h 1013"/>
                  <a:gd name="connsiteX3" fmla="*/ 11 w 2793"/>
                  <a:gd name="connsiteY3" fmla="*/ 194 h 1013"/>
                  <a:gd name="connsiteX4" fmla="*/ 157 w 2793"/>
                  <a:gd name="connsiteY4" fmla="*/ 27 h 1013"/>
                  <a:gd name="connsiteX5" fmla="*/ 493 w 2793"/>
                  <a:gd name="connsiteY5" fmla="*/ 31 h 1013"/>
                  <a:gd name="connsiteX6" fmla="*/ 838 w 2793"/>
                  <a:gd name="connsiteY6" fmla="*/ 108 h 1013"/>
                  <a:gd name="connsiteX7" fmla="*/ 1165 w 2793"/>
                  <a:gd name="connsiteY7" fmla="*/ 203 h 1013"/>
                  <a:gd name="connsiteX8" fmla="*/ 1720 w 2793"/>
                  <a:gd name="connsiteY8" fmla="*/ 431 h 1013"/>
                  <a:gd name="connsiteX9" fmla="*/ 2256 w 2793"/>
                  <a:gd name="connsiteY9" fmla="*/ 694 h 1013"/>
                  <a:gd name="connsiteX10" fmla="*/ 2725 w 2793"/>
                  <a:gd name="connsiteY10" fmla="*/ 964 h 1013"/>
                  <a:gd name="connsiteX11" fmla="*/ 2667 w 2793"/>
                  <a:gd name="connsiteY11" fmla="*/ 986 h 1013"/>
                  <a:gd name="connsiteX12" fmla="*/ 2226 w 2793"/>
                  <a:gd name="connsiteY12" fmla="*/ 889 h 1013"/>
                  <a:gd name="connsiteX13" fmla="*/ 1651 w 2793"/>
                  <a:gd name="connsiteY13" fmla="*/ 801 h 1013"/>
                  <a:gd name="connsiteX14" fmla="*/ 1092 w 2793"/>
                  <a:gd name="connsiteY14" fmla="*/ 684 h 1013"/>
                  <a:gd name="connsiteX15" fmla="*/ 787 w 2793"/>
                  <a:gd name="connsiteY15" fmla="*/ 608 h 1013"/>
                  <a:gd name="connsiteX0" fmla="*/ 787 w 2793"/>
                  <a:gd name="connsiteY0" fmla="*/ 608 h 1013"/>
                  <a:gd name="connsiteX1" fmla="*/ 389 w 2793"/>
                  <a:gd name="connsiteY1" fmla="*/ 508 h 1013"/>
                  <a:gd name="connsiteX2" fmla="*/ 88 w 2793"/>
                  <a:gd name="connsiteY2" fmla="*/ 365 h 1013"/>
                  <a:gd name="connsiteX3" fmla="*/ 11 w 2793"/>
                  <a:gd name="connsiteY3" fmla="*/ 194 h 1013"/>
                  <a:gd name="connsiteX4" fmla="*/ 157 w 2793"/>
                  <a:gd name="connsiteY4" fmla="*/ 27 h 1013"/>
                  <a:gd name="connsiteX5" fmla="*/ 493 w 2793"/>
                  <a:gd name="connsiteY5" fmla="*/ 31 h 1013"/>
                  <a:gd name="connsiteX6" fmla="*/ 838 w 2793"/>
                  <a:gd name="connsiteY6" fmla="*/ 108 h 1013"/>
                  <a:gd name="connsiteX7" fmla="*/ 1165 w 2793"/>
                  <a:gd name="connsiteY7" fmla="*/ 203 h 1013"/>
                  <a:gd name="connsiteX8" fmla="*/ 1720 w 2793"/>
                  <a:gd name="connsiteY8" fmla="*/ 431 h 1013"/>
                  <a:gd name="connsiteX9" fmla="*/ 2256 w 2793"/>
                  <a:gd name="connsiteY9" fmla="*/ 694 h 1013"/>
                  <a:gd name="connsiteX10" fmla="*/ 2725 w 2793"/>
                  <a:gd name="connsiteY10" fmla="*/ 964 h 1013"/>
                  <a:gd name="connsiteX11" fmla="*/ 2667 w 2793"/>
                  <a:gd name="connsiteY11" fmla="*/ 986 h 1013"/>
                  <a:gd name="connsiteX12" fmla="*/ 2206 w 2793"/>
                  <a:gd name="connsiteY12" fmla="*/ 905 h 1013"/>
                  <a:gd name="connsiteX13" fmla="*/ 1651 w 2793"/>
                  <a:gd name="connsiteY13" fmla="*/ 801 h 1013"/>
                  <a:gd name="connsiteX14" fmla="*/ 1092 w 2793"/>
                  <a:gd name="connsiteY14" fmla="*/ 684 h 1013"/>
                  <a:gd name="connsiteX15" fmla="*/ 787 w 2793"/>
                  <a:gd name="connsiteY15" fmla="*/ 608 h 1013"/>
                  <a:gd name="connsiteX0" fmla="*/ 787 w 2808"/>
                  <a:gd name="connsiteY0" fmla="*/ 608 h 1024"/>
                  <a:gd name="connsiteX1" fmla="*/ 389 w 2808"/>
                  <a:gd name="connsiteY1" fmla="*/ 508 h 1024"/>
                  <a:gd name="connsiteX2" fmla="*/ 88 w 2808"/>
                  <a:gd name="connsiteY2" fmla="*/ 365 h 1024"/>
                  <a:gd name="connsiteX3" fmla="*/ 11 w 2808"/>
                  <a:gd name="connsiteY3" fmla="*/ 194 h 1024"/>
                  <a:gd name="connsiteX4" fmla="*/ 157 w 2808"/>
                  <a:gd name="connsiteY4" fmla="*/ 27 h 1024"/>
                  <a:gd name="connsiteX5" fmla="*/ 493 w 2808"/>
                  <a:gd name="connsiteY5" fmla="*/ 31 h 1024"/>
                  <a:gd name="connsiteX6" fmla="*/ 838 w 2808"/>
                  <a:gd name="connsiteY6" fmla="*/ 108 h 1024"/>
                  <a:gd name="connsiteX7" fmla="*/ 1165 w 2808"/>
                  <a:gd name="connsiteY7" fmla="*/ 203 h 1024"/>
                  <a:gd name="connsiteX8" fmla="*/ 1720 w 2808"/>
                  <a:gd name="connsiteY8" fmla="*/ 431 h 1024"/>
                  <a:gd name="connsiteX9" fmla="*/ 2256 w 2808"/>
                  <a:gd name="connsiteY9" fmla="*/ 694 h 1024"/>
                  <a:gd name="connsiteX10" fmla="*/ 2725 w 2808"/>
                  <a:gd name="connsiteY10" fmla="*/ 964 h 1024"/>
                  <a:gd name="connsiteX11" fmla="*/ 2722 w 2808"/>
                  <a:gd name="connsiteY11" fmla="*/ 1014 h 1024"/>
                  <a:gd name="connsiteX12" fmla="*/ 2206 w 2808"/>
                  <a:gd name="connsiteY12" fmla="*/ 905 h 1024"/>
                  <a:gd name="connsiteX13" fmla="*/ 1651 w 2808"/>
                  <a:gd name="connsiteY13" fmla="*/ 801 h 1024"/>
                  <a:gd name="connsiteX14" fmla="*/ 1092 w 2808"/>
                  <a:gd name="connsiteY14" fmla="*/ 684 h 1024"/>
                  <a:gd name="connsiteX15" fmla="*/ 787 w 2808"/>
                  <a:gd name="connsiteY15" fmla="*/ 608 h 1024"/>
                  <a:gd name="connsiteX0" fmla="*/ 787 w 2806"/>
                  <a:gd name="connsiteY0" fmla="*/ 608 h 1017"/>
                  <a:gd name="connsiteX1" fmla="*/ 389 w 2806"/>
                  <a:gd name="connsiteY1" fmla="*/ 508 h 1017"/>
                  <a:gd name="connsiteX2" fmla="*/ 88 w 2806"/>
                  <a:gd name="connsiteY2" fmla="*/ 365 h 1017"/>
                  <a:gd name="connsiteX3" fmla="*/ 11 w 2806"/>
                  <a:gd name="connsiteY3" fmla="*/ 194 h 1017"/>
                  <a:gd name="connsiteX4" fmla="*/ 157 w 2806"/>
                  <a:gd name="connsiteY4" fmla="*/ 27 h 1017"/>
                  <a:gd name="connsiteX5" fmla="*/ 493 w 2806"/>
                  <a:gd name="connsiteY5" fmla="*/ 31 h 1017"/>
                  <a:gd name="connsiteX6" fmla="*/ 838 w 2806"/>
                  <a:gd name="connsiteY6" fmla="*/ 108 h 1017"/>
                  <a:gd name="connsiteX7" fmla="*/ 1165 w 2806"/>
                  <a:gd name="connsiteY7" fmla="*/ 203 h 1017"/>
                  <a:gd name="connsiteX8" fmla="*/ 1720 w 2806"/>
                  <a:gd name="connsiteY8" fmla="*/ 431 h 1017"/>
                  <a:gd name="connsiteX9" fmla="*/ 2256 w 2806"/>
                  <a:gd name="connsiteY9" fmla="*/ 694 h 1017"/>
                  <a:gd name="connsiteX10" fmla="*/ 2725 w 2806"/>
                  <a:gd name="connsiteY10" fmla="*/ 964 h 1017"/>
                  <a:gd name="connsiteX11" fmla="*/ 2722 w 2806"/>
                  <a:gd name="connsiteY11" fmla="*/ 1014 h 1017"/>
                  <a:gd name="connsiteX12" fmla="*/ 2218 w 2806"/>
                  <a:gd name="connsiteY12" fmla="*/ 944 h 1017"/>
                  <a:gd name="connsiteX13" fmla="*/ 1651 w 2806"/>
                  <a:gd name="connsiteY13" fmla="*/ 801 h 1017"/>
                  <a:gd name="connsiteX14" fmla="*/ 1092 w 2806"/>
                  <a:gd name="connsiteY14" fmla="*/ 684 h 1017"/>
                  <a:gd name="connsiteX15" fmla="*/ 787 w 2806"/>
                  <a:gd name="connsiteY15" fmla="*/ 608 h 1017"/>
                  <a:gd name="connsiteX0" fmla="*/ 787 w 2806"/>
                  <a:gd name="connsiteY0" fmla="*/ 608 h 1017"/>
                  <a:gd name="connsiteX1" fmla="*/ 389 w 2806"/>
                  <a:gd name="connsiteY1" fmla="*/ 508 h 1017"/>
                  <a:gd name="connsiteX2" fmla="*/ 88 w 2806"/>
                  <a:gd name="connsiteY2" fmla="*/ 365 h 1017"/>
                  <a:gd name="connsiteX3" fmla="*/ 11 w 2806"/>
                  <a:gd name="connsiteY3" fmla="*/ 194 h 1017"/>
                  <a:gd name="connsiteX4" fmla="*/ 157 w 2806"/>
                  <a:gd name="connsiteY4" fmla="*/ 27 h 1017"/>
                  <a:gd name="connsiteX5" fmla="*/ 493 w 2806"/>
                  <a:gd name="connsiteY5" fmla="*/ 31 h 1017"/>
                  <a:gd name="connsiteX6" fmla="*/ 838 w 2806"/>
                  <a:gd name="connsiteY6" fmla="*/ 108 h 1017"/>
                  <a:gd name="connsiteX7" fmla="*/ 1165 w 2806"/>
                  <a:gd name="connsiteY7" fmla="*/ 203 h 1017"/>
                  <a:gd name="connsiteX8" fmla="*/ 1720 w 2806"/>
                  <a:gd name="connsiteY8" fmla="*/ 431 h 1017"/>
                  <a:gd name="connsiteX9" fmla="*/ 2256 w 2806"/>
                  <a:gd name="connsiteY9" fmla="*/ 694 h 1017"/>
                  <a:gd name="connsiteX10" fmla="*/ 2725 w 2806"/>
                  <a:gd name="connsiteY10" fmla="*/ 964 h 1017"/>
                  <a:gd name="connsiteX11" fmla="*/ 2722 w 2806"/>
                  <a:gd name="connsiteY11" fmla="*/ 1014 h 1017"/>
                  <a:gd name="connsiteX12" fmla="*/ 2218 w 2806"/>
                  <a:gd name="connsiteY12" fmla="*/ 944 h 1017"/>
                  <a:gd name="connsiteX13" fmla="*/ 1639 w 2806"/>
                  <a:gd name="connsiteY13" fmla="*/ 839 h 1017"/>
                  <a:gd name="connsiteX14" fmla="*/ 1092 w 2806"/>
                  <a:gd name="connsiteY14" fmla="*/ 684 h 1017"/>
                  <a:gd name="connsiteX15" fmla="*/ 787 w 2806"/>
                  <a:gd name="connsiteY15" fmla="*/ 608 h 1017"/>
                  <a:gd name="connsiteX0" fmla="*/ 787 w 2806"/>
                  <a:gd name="connsiteY0" fmla="*/ 608 h 1017"/>
                  <a:gd name="connsiteX1" fmla="*/ 389 w 2806"/>
                  <a:gd name="connsiteY1" fmla="*/ 508 h 1017"/>
                  <a:gd name="connsiteX2" fmla="*/ 88 w 2806"/>
                  <a:gd name="connsiteY2" fmla="*/ 365 h 1017"/>
                  <a:gd name="connsiteX3" fmla="*/ 11 w 2806"/>
                  <a:gd name="connsiteY3" fmla="*/ 194 h 1017"/>
                  <a:gd name="connsiteX4" fmla="*/ 157 w 2806"/>
                  <a:gd name="connsiteY4" fmla="*/ 27 h 1017"/>
                  <a:gd name="connsiteX5" fmla="*/ 493 w 2806"/>
                  <a:gd name="connsiteY5" fmla="*/ 31 h 1017"/>
                  <a:gd name="connsiteX6" fmla="*/ 838 w 2806"/>
                  <a:gd name="connsiteY6" fmla="*/ 108 h 1017"/>
                  <a:gd name="connsiteX7" fmla="*/ 1165 w 2806"/>
                  <a:gd name="connsiteY7" fmla="*/ 203 h 1017"/>
                  <a:gd name="connsiteX8" fmla="*/ 1720 w 2806"/>
                  <a:gd name="connsiteY8" fmla="*/ 431 h 1017"/>
                  <a:gd name="connsiteX9" fmla="*/ 2256 w 2806"/>
                  <a:gd name="connsiteY9" fmla="*/ 694 h 1017"/>
                  <a:gd name="connsiteX10" fmla="*/ 2725 w 2806"/>
                  <a:gd name="connsiteY10" fmla="*/ 964 h 1017"/>
                  <a:gd name="connsiteX11" fmla="*/ 2722 w 2806"/>
                  <a:gd name="connsiteY11" fmla="*/ 1014 h 1017"/>
                  <a:gd name="connsiteX12" fmla="*/ 2218 w 2806"/>
                  <a:gd name="connsiteY12" fmla="*/ 944 h 1017"/>
                  <a:gd name="connsiteX13" fmla="*/ 1639 w 2806"/>
                  <a:gd name="connsiteY13" fmla="*/ 839 h 1017"/>
                  <a:gd name="connsiteX14" fmla="*/ 1092 w 2806"/>
                  <a:gd name="connsiteY14" fmla="*/ 684 h 1017"/>
                  <a:gd name="connsiteX15" fmla="*/ 1114 w 2806"/>
                  <a:gd name="connsiteY15" fmla="*/ 730 h 1017"/>
                  <a:gd name="connsiteX16" fmla="*/ 787 w 2806"/>
                  <a:gd name="connsiteY16" fmla="*/ 608 h 1017"/>
                  <a:gd name="connsiteX0" fmla="*/ 1114 w 2806"/>
                  <a:gd name="connsiteY0" fmla="*/ 730 h 1017"/>
                  <a:gd name="connsiteX1" fmla="*/ 787 w 2806"/>
                  <a:gd name="connsiteY1" fmla="*/ 608 h 1017"/>
                  <a:gd name="connsiteX2" fmla="*/ 389 w 2806"/>
                  <a:gd name="connsiteY2" fmla="*/ 508 h 1017"/>
                  <a:gd name="connsiteX3" fmla="*/ 88 w 2806"/>
                  <a:gd name="connsiteY3" fmla="*/ 365 h 1017"/>
                  <a:gd name="connsiteX4" fmla="*/ 11 w 2806"/>
                  <a:gd name="connsiteY4" fmla="*/ 194 h 1017"/>
                  <a:gd name="connsiteX5" fmla="*/ 157 w 2806"/>
                  <a:gd name="connsiteY5" fmla="*/ 27 h 1017"/>
                  <a:gd name="connsiteX6" fmla="*/ 493 w 2806"/>
                  <a:gd name="connsiteY6" fmla="*/ 31 h 1017"/>
                  <a:gd name="connsiteX7" fmla="*/ 838 w 2806"/>
                  <a:gd name="connsiteY7" fmla="*/ 108 h 1017"/>
                  <a:gd name="connsiteX8" fmla="*/ 1165 w 2806"/>
                  <a:gd name="connsiteY8" fmla="*/ 203 h 1017"/>
                  <a:gd name="connsiteX9" fmla="*/ 1720 w 2806"/>
                  <a:gd name="connsiteY9" fmla="*/ 431 h 1017"/>
                  <a:gd name="connsiteX10" fmla="*/ 2256 w 2806"/>
                  <a:gd name="connsiteY10" fmla="*/ 694 h 1017"/>
                  <a:gd name="connsiteX11" fmla="*/ 2725 w 2806"/>
                  <a:gd name="connsiteY11" fmla="*/ 964 h 1017"/>
                  <a:gd name="connsiteX12" fmla="*/ 2722 w 2806"/>
                  <a:gd name="connsiteY12" fmla="*/ 1014 h 1017"/>
                  <a:gd name="connsiteX13" fmla="*/ 2218 w 2806"/>
                  <a:gd name="connsiteY13" fmla="*/ 944 h 1017"/>
                  <a:gd name="connsiteX14" fmla="*/ 1639 w 2806"/>
                  <a:gd name="connsiteY14" fmla="*/ 839 h 1017"/>
                  <a:gd name="connsiteX15" fmla="*/ 1150 w 2806"/>
                  <a:gd name="connsiteY15" fmla="*/ 742 h 1017"/>
                  <a:gd name="connsiteX0" fmla="*/ 1114 w 2806"/>
                  <a:gd name="connsiteY0" fmla="*/ 730 h 1017"/>
                  <a:gd name="connsiteX1" fmla="*/ 787 w 2806"/>
                  <a:gd name="connsiteY1" fmla="*/ 608 h 1017"/>
                  <a:gd name="connsiteX2" fmla="*/ 389 w 2806"/>
                  <a:gd name="connsiteY2" fmla="*/ 508 h 1017"/>
                  <a:gd name="connsiteX3" fmla="*/ 88 w 2806"/>
                  <a:gd name="connsiteY3" fmla="*/ 365 h 1017"/>
                  <a:gd name="connsiteX4" fmla="*/ 11 w 2806"/>
                  <a:gd name="connsiteY4" fmla="*/ 194 h 1017"/>
                  <a:gd name="connsiteX5" fmla="*/ 157 w 2806"/>
                  <a:gd name="connsiteY5" fmla="*/ 27 h 1017"/>
                  <a:gd name="connsiteX6" fmla="*/ 493 w 2806"/>
                  <a:gd name="connsiteY6" fmla="*/ 31 h 1017"/>
                  <a:gd name="connsiteX7" fmla="*/ 838 w 2806"/>
                  <a:gd name="connsiteY7" fmla="*/ 108 h 1017"/>
                  <a:gd name="connsiteX8" fmla="*/ 1165 w 2806"/>
                  <a:gd name="connsiteY8" fmla="*/ 203 h 1017"/>
                  <a:gd name="connsiteX9" fmla="*/ 1720 w 2806"/>
                  <a:gd name="connsiteY9" fmla="*/ 431 h 1017"/>
                  <a:gd name="connsiteX10" fmla="*/ 2256 w 2806"/>
                  <a:gd name="connsiteY10" fmla="*/ 694 h 1017"/>
                  <a:gd name="connsiteX11" fmla="*/ 2725 w 2806"/>
                  <a:gd name="connsiteY11" fmla="*/ 964 h 1017"/>
                  <a:gd name="connsiteX12" fmla="*/ 2722 w 2806"/>
                  <a:gd name="connsiteY12" fmla="*/ 1014 h 1017"/>
                  <a:gd name="connsiteX13" fmla="*/ 2218 w 2806"/>
                  <a:gd name="connsiteY13" fmla="*/ 944 h 1017"/>
                  <a:gd name="connsiteX14" fmla="*/ 1639 w 2806"/>
                  <a:gd name="connsiteY14" fmla="*/ 839 h 1017"/>
                  <a:gd name="connsiteX0" fmla="*/ 1114 w 2806"/>
                  <a:gd name="connsiteY0" fmla="*/ 730 h 1017"/>
                  <a:gd name="connsiteX1" fmla="*/ 787 w 2806"/>
                  <a:gd name="connsiteY1" fmla="*/ 608 h 1017"/>
                  <a:gd name="connsiteX2" fmla="*/ 389 w 2806"/>
                  <a:gd name="connsiteY2" fmla="*/ 508 h 1017"/>
                  <a:gd name="connsiteX3" fmla="*/ 88 w 2806"/>
                  <a:gd name="connsiteY3" fmla="*/ 365 h 1017"/>
                  <a:gd name="connsiteX4" fmla="*/ 11 w 2806"/>
                  <a:gd name="connsiteY4" fmla="*/ 194 h 1017"/>
                  <a:gd name="connsiteX5" fmla="*/ 157 w 2806"/>
                  <a:gd name="connsiteY5" fmla="*/ 27 h 1017"/>
                  <a:gd name="connsiteX6" fmla="*/ 493 w 2806"/>
                  <a:gd name="connsiteY6" fmla="*/ 31 h 1017"/>
                  <a:gd name="connsiteX7" fmla="*/ 838 w 2806"/>
                  <a:gd name="connsiteY7" fmla="*/ 108 h 1017"/>
                  <a:gd name="connsiteX8" fmla="*/ 1165 w 2806"/>
                  <a:gd name="connsiteY8" fmla="*/ 203 h 1017"/>
                  <a:gd name="connsiteX9" fmla="*/ 1720 w 2806"/>
                  <a:gd name="connsiteY9" fmla="*/ 431 h 1017"/>
                  <a:gd name="connsiteX10" fmla="*/ 2256 w 2806"/>
                  <a:gd name="connsiteY10" fmla="*/ 694 h 1017"/>
                  <a:gd name="connsiteX11" fmla="*/ 2725 w 2806"/>
                  <a:gd name="connsiteY11" fmla="*/ 964 h 1017"/>
                  <a:gd name="connsiteX12" fmla="*/ 2722 w 2806"/>
                  <a:gd name="connsiteY12" fmla="*/ 1014 h 1017"/>
                  <a:gd name="connsiteX13" fmla="*/ 2218 w 2806"/>
                  <a:gd name="connsiteY13" fmla="*/ 944 h 1017"/>
                  <a:gd name="connsiteX14" fmla="*/ 1639 w 2806"/>
                  <a:gd name="connsiteY14" fmla="*/ 839 h 1017"/>
                  <a:gd name="connsiteX15" fmla="*/ 1114 w 2806"/>
                  <a:gd name="connsiteY15" fmla="*/ 730 h 1017"/>
                  <a:gd name="connsiteX0" fmla="*/ 1114 w 2806"/>
                  <a:gd name="connsiteY0" fmla="*/ 730 h 1017"/>
                  <a:gd name="connsiteX1" fmla="*/ 787 w 2806"/>
                  <a:gd name="connsiteY1" fmla="*/ 608 h 1017"/>
                  <a:gd name="connsiteX2" fmla="*/ 389 w 2806"/>
                  <a:gd name="connsiteY2" fmla="*/ 508 h 1017"/>
                  <a:gd name="connsiteX3" fmla="*/ 88 w 2806"/>
                  <a:gd name="connsiteY3" fmla="*/ 365 h 1017"/>
                  <a:gd name="connsiteX4" fmla="*/ 11 w 2806"/>
                  <a:gd name="connsiteY4" fmla="*/ 194 h 1017"/>
                  <a:gd name="connsiteX5" fmla="*/ 157 w 2806"/>
                  <a:gd name="connsiteY5" fmla="*/ 27 h 1017"/>
                  <a:gd name="connsiteX6" fmla="*/ 493 w 2806"/>
                  <a:gd name="connsiteY6" fmla="*/ 31 h 1017"/>
                  <a:gd name="connsiteX7" fmla="*/ 838 w 2806"/>
                  <a:gd name="connsiteY7" fmla="*/ 108 h 1017"/>
                  <a:gd name="connsiteX8" fmla="*/ 1165 w 2806"/>
                  <a:gd name="connsiteY8" fmla="*/ 203 h 1017"/>
                  <a:gd name="connsiteX9" fmla="*/ 1720 w 2806"/>
                  <a:gd name="connsiteY9" fmla="*/ 431 h 1017"/>
                  <a:gd name="connsiteX10" fmla="*/ 2256 w 2806"/>
                  <a:gd name="connsiteY10" fmla="*/ 694 h 1017"/>
                  <a:gd name="connsiteX11" fmla="*/ 2725 w 2806"/>
                  <a:gd name="connsiteY11" fmla="*/ 964 h 1017"/>
                  <a:gd name="connsiteX12" fmla="*/ 2722 w 2806"/>
                  <a:gd name="connsiteY12" fmla="*/ 1014 h 1017"/>
                  <a:gd name="connsiteX13" fmla="*/ 2218 w 2806"/>
                  <a:gd name="connsiteY13" fmla="*/ 944 h 1017"/>
                  <a:gd name="connsiteX14" fmla="*/ 1639 w 2806"/>
                  <a:gd name="connsiteY14" fmla="*/ 839 h 1017"/>
                  <a:gd name="connsiteX15" fmla="*/ 1114 w 2806"/>
                  <a:gd name="connsiteY15" fmla="*/ 730 h 1017"/>
                  <a:gd name="connsiteX0" fmla="*/ 1114 w 2806"/>
                  <a:gd name="connsiteY0" fmla="*/ 730 h 1017"/>
                  <a:gd name="connsiteX1" fmla="*/ 773 w 2806"/>
                  <a:gd name="connsiteY1" fmla="*/ 654 h 1017"/>
                  <a:gd name="connsiteX2" fmla="*/ 389 w 2806"/>
                  <a:gd name="connsiteY2" fmla="*/ 508 h 1017"/>
                  <a:gd name="connsiteX3" fmla="*/ 88 w 2806"/>
                  <a:gd name="connsiteY3" fmla="*/ 365 h 1017"/>
                  <a:gd name="connsiteX4" fmla="*/ 11 w 2806"/>
                  <a:gd name="connsiteY4" fmla="*/ 194 h 1017"/>
                  <a:gd name="connsiteX5" fmla="*/ 157 w 2806"/>
                  <a:gd name="connsiteY5" fmla="*/ 27 h 1017"/>
                  <a:gd name="connsiteX6" fmla="*/ 493 w 2806"/>
                  <a:gd name="connsiteY6" fmla="*/ 31 h 1017"/>
                  <a:gd name="connsiteX7" fmla="*/ 838 w 2806"/>
                  <a:gd name="connsiteY7" fmla="*/ 108 h 1017"/>
                  <a:gd name="connsiteX8" fmla="*/ 1165 w 2806"/>
                  <a:gd name="connsiteY8" fmla="*/ 203 h 1017"/>
                  <a:gd name="connsiteX9" fmla="*/ 1720 w 2806"/>
                  <a:gd name="connsiteY9" fmla="*/ 431 h 1017"/>
                  <a:gd name="connsiteX10" fmla="*/ 2256 w 2806"/>
                  <a:gd name="connsiteY10" fmla="*/ 694 h 1017"/>
                  <a:gd name="connsiteX11" fmla="*/ 2725 w 2806"/>
                  <a:gd name="connsiteY11" fmla="*/ 964 h 1017"/>
                  <a:gd name="connsiteX12" fmla="*/ 2722 w 2806"/>
                  <a:gd name="connsiteY12" fmla="*/ 1014 h 1017"/>
                  <a:gd name="connsiteX13" fmla="*/ 2218 w 2806"/>
                  <a:gd name="connsiteY13" fmla="*/ 944 h 1017"/>
                  <a:gd name="connsiteX14" fmla="*/ 1639 w 2806"/>
                  <a:gd name="connsiteY14" fmla="*/ 839 h 1017"/>
                  <a:gd name="connsiteX15" fmla="*/ 1114 w 2806"/>
                  <a:gd name="connsiteY15" fmla="*/ 730 h 1017"/>
                  <a:gd name="connsiteX0" fmla="*/ 0 w 2795"/>
                  <a:gd name="connsiteY0" fmla="*/ 194 h 1017"/>
                  <a:gd name="connsiteX1" fmla="*/ 146 w 2795"/>
                  <a:gd name="connsiteY1" fmla="*/ 27 h 1017"/>
                  <a:gd name="connsiteX2" fmla="*/ 482 w 2795"/>
                  <a:gd name="connsiteY2" fmla="*/ 31 h 1017"/>
                  <a:gd name="connsiteX3" fmla="*/ 827 w 2795"/>
                  <a:gd name="connsiteY3" fmla="*/ 108 h 1017"/>
                  <a:gd name="connsiteX4" fmla="*/ 1154 w 2795"/>
                  <a:gd name="connsiteY4" fmla="*/ 203 h 1017"/>
                  <a:gd name="connsiteX5" fmla="*/ 1709 w 2795"/>
                  <a:gd name="connsiteY5" fmla="*/ 431 h 1017"/>
                  <a:gd name="connsiteX6" fmla="*/ 2245 w 2795"/>
                  <a:gd name="connsiteY6" fmla="*/ 694 h 1017"/>
                  <a:gd name="connsiteX7" fmla="*/ 2714 w 2795"/>
                  <a:gd name="connsiteY7" fmla="*/ 964 h 1017"/>
                  <a:gd name="connsiteX8" fmla="*/ 2711 w 2795"/>
                  <a:gd name="connsiteY8" fmla="*/ 1014 h 1017"/>
                  <a:gd name="connsiteX9" fmla="*/ 2207 w 2795"/>
                  <a:gd name="connsiteY9" fmla="*/ 944 h 1017"/>
                  <a:gd name="connsiteX10" fmla="*/ 1628 w 2795"/>
                  <a:gd name="connsiteY10" fmla="*/ 839 h 1017"/>
                  <a:gd name="connsiteX11" fmla="*/ 1103 w 2795"/>
                  <a:gd name="connsiteY11" fmla="*/ 730 h 1017"/>
                  <a:gd name="connsiteX12" fmla="*/ 762 w 2795"/>
                  <a:gd name="connsiteY12" fmla="*/ 654 h 1017"/>
                  <a:gd name="connsiteX13" fmla="*/ 378 w 2795"/>
                  <a:gd name="connsiteY13" fmla="*/ 508 h 1017"/>
                  <a:gd name="connsiteX14" fmla="*/ 135 w 2795"/>
                  <a:gd name="connsiteY14" fmla="*/ 423 h 1017"/>
                  <a:gd name="connsiteX0" fmla="*/ 0 w 2795"/>
                  <a:gd name="connsiteY0" fmla="*/ 194 h 1017"/>
                  <a:gd name="connsiteX1" fmla="*/ 146 w 2795"/>
                  <a:gd name="connsiteY1" fmla="*/ 27 h 1017"/>
                  <a:gd name="connsiteX2" fmla="*/ 482 w 2795"/>
                  <a:gd name="connsiteY2" fmla="*/ 31 h 1017"/>
                  <a:gd name="connsiteX3" fmla="*/ 827 w 2795"/>
                  <a:gd name="connsiteY3" fmla="*/ 108 h 1017"/>
                  <a:gd name="connsiteX4" fmla="*/ 1154 w 2795"/>
                  <a:gd name="connsiteY4" fmla="*/ 203 h 1017"/>
                  <a:gd name="connsiteX5" fmla="*/ 1709 w 2795"/>
                  <a:gd name="connsiteY5" fmla="*/ 431 h 1017"/>
                  <a:gd name="connsiteX6" fmla="*/ 2245 w 2795"/>
                  <a:gd name="connsiteY6" fmla="*/ 694 h 1017"/>
                  <a:gd name="connsiteX7" fmla="*/ 2714 w 2795"/>
                  <a:gd name="connsiteY7" fmla="*/ 964 h 1017"/>
                  <a:gd name="connsiteX8" fmla="*/ 2711 w 2795"/>
                  <a:gd name="connsiteY8" fmla="*/ 1014 h 1017"/>
                  <a:gd name="connsiteX9" fmla="*/ 2207 w 2795"/>
                  <a:gd name="connsiteY9" fmla="*/ 944 h 1017"/>
                  <a:gd name="connsiteX10" fmla="*/ 1628 w 2795"/>
                  <a:gd name="connsiteY10" fmla="*/ 839 h 1017"/>
                  <a:gd name="connsiteX11" fmla="*/ 1103 w 2795"/>
                  <a:gd name="connsiteY11" fmla="*/ 730 h 1017"/>
                  <a:gd name="connsiteX12" fmla="*/ 762 w 2795"/>
                  <a:gd name="connsiteY12" fmla="*/ 654 h 1017"/>
                  <a:gd name="connsiteX13" fmla="*/ 378 w 2795"/>
                  <a:gd name="connsiteY13" fmla="*/ 508 h 1017"/>
                  <a:gd name="connsiteX0" fmla="*/ 0 w 2795"/>
                  <a:gd name="connsiteY0" fmla="*/ 194 h 1017"/>
                  <a:gd name="connsiteX1" fmla="*/ 146 w 2795"/>
                  <a:gd name="connsiteY1" fmla="*/ 27 h 1017"/>
                  <a:gd name="connsiteX2" fmla="*/ 482 w 2795"/>
                  <a:gd name="connsiteY2" fmla="*/ 31 h 1017"/>
                  <a:gd name="connsiteX3" fmla="*/ 827 w 2795"/>
                  <a:gd name="connsiteY3" fmla="*/ 108 h 1017"/>
                  <a:gd name="connsiteX4" fmla="*/ 1154 w 2795"/>
                  <a:gd name="connsiteY4" fmla="*/ 203 h 1017"/>
                  <a:gd name="connsiteX5" fmla="*/ 1709 w 2795"/>
                  <a:gd name="connsiteY5" fmla="*/ 431 h 1017"/>
                  <a:gd name="connsiteX6" fmla="*/ 2245 w 2795"/>
                  <a:gd name="connsiteY6" fmla="*/ 694 h 1017"/>
                  <a:gd name="connsiteX7" fmla="*/ 2714 w 2795"/>
                  <a:gd name="connsiteY7" fmla="*/ 964 h 1017"/>
                  <a:gd name="connsiteX8" fmla="*/ 2711 w 2795"/>
                  <a:gd name="connsiteY8" fmla="*/ 1014 h 1017"/>
                  <a:gd name="connsiteX9" fmla="*/ 2207 w 2795"/>
                  <a:gd name="connsiteY9" fmla="*/ 944 h 1017"/>
                  <a:gd name="connsiteX10" fmla="*/ 1628 w 2795"/>
                  <a:gd name="connsiteY10" fmla="*/ 839 h 1017"/>
                  <a:gd name="connsiteX11" fmla="*/ 1103 w 2795"/>
                  <a:gd name="connsiteY11" fmla="*/ 730 h 1017"/>
                  <a:gd name="connsiteX12" fmla="*/ 762 w 2795"/>
                  <a:gd name="connsiteY12" fmla="*/ 654 h 1017"/>
                  <a:gd name="connsiteX0" fmla="*/ 0 w 2795"/>
                  <a:gd name="connsiteY0" fmla="*/ 194 h 1017"/>
                  <a:gd name="connsiteX1" fmla="*/ 146 w 2795"/>
                  <a:gd name="connsiteY1" fmla="*/ 27 h 1017"/>
                  <a:gd name="connsiteX2" fmla="*/ 482 w 2795"/>
                  <a:gd name="connsiteY2" fmla="*/ 31 h 1017"/>
                  <a:gd name="connsiteX3" fmla="*/ 827 w 2795"/>
                  <a:gd name="connsiteY3" fmla="*/ 108 h 1017"/>
                  <a:gd name="connsiteX4" fmla="*/ 1154 w 2795"/>
                  <a:gd name="connsiteY4" fmla="*/ 203 h 1017"/>
                  <a:gd name="connsiteX5" fmla="*/ 1709 w 2795"/>
                  <a:gd name="connsiteY5" fmla="*/ 431 h 1017"/>
                  <a:gd name="connsiteX6" fmla="*/ 2245 w 2795"/>
                  <a:gd name="connsiteY6" fmla="*/ 694 h 1017"/>
                  <a:gd name="connsiteX7" fmla="*/ 2714 w 2795"/>
                  <a:gd name="connsiteY7" fmla="*/ 964 h 1017"/>
                  <a:gd name="connsiteX8" fmla="*/ 2711 w 2795"/>
                  <a:gd name="connsiteY8" fmla="*/ 1014 h 1017"/>
                  <a:gd name="connsiteX9" fmla="*/ 2207 w 2795"/>
                  <a:gd name="connsiteY9" fmla="*/ 944 h 1017"/>
                  <a:gd name="connsiteX10" fmla="*/ 1628 w 2795"/>
                  <a:gd name="connsiteY10" fmla="*/ 839 h 1017"/>
                  <a:gd name="connsiteX11" fmla="*/ 1103 w 2795"/>
                  <a:gd name="connsiteY11" fmla="*/ 730 h 1017"/>
                  <a:gd name="connsiteX0" fmla="*/ 0 w 2795"/>
                  <a:gd name="connsiteY0" fmla="*/ 194 h 1017"/>
                  <a:gd name="connsiteX1" fmla="*/ 146 w 2795"/>
                  <a:gd name="connsiteY1" fmla="*/ 27 h 1017"/>
                  <a:gd name="connsiteX2" fmla="*/ 482 w 2795"/>
                  <a:gd name="connsiteY2" fmla="*/ 31 h 1017"/>
                  <a:gd name="connsiteX3" fmla="*/ 827 w 2795"/>
                  <a:gd name="connsiteY3" fmla="*/ 108 h 1017"/>
                  <a:gd name="connsiteX4" fmla="*/ 1154 w 2795"/>
                  <a:gd name="connsiteY4" fmla="*/ 203 h 1017"/>
                  <a:gd name="connsiteX5" fmla="*/ 1709 w 2795"/>
                  <a:gd name="connsiteY5" fmla="*/ 431 h 1017"/>
                  <a:gd name="connsiteX6" fmla="*/ 2245 w 2795"/>
                  <a:gd name="connsiteY6" fmla="*/ 694 h 1017"/>
                  <a:gd name="connsiteX7" fmla="*/ 2714 w 2795"/>
                  <a:gd name="connsiteY7" fmla="*/ 964 h 1017"/>
                  <a:gd name="connsiteX8" fmla="*/ 2711 w 2795"/>
                  <a:gd name="connsiteY8" fmla="*/ 1014 h 1017"/>
                  <a:gd name="connsiteX9" fmla="*/ 2207 w 2795"/>
                  <a:gd name="connsiteY9" fmla="*/ 944 h 1017"/>
                  <a:gd name="connsiteX10" fmla="*/ 1628 w 2795"/>
                  <a:gd name="connsiteY10" fmla="*/ 839 h 1017"/>
                  <a:gd name="connsiteX0" fmla="*/ 0 w 2795"/>
                  <a:gd name="connsiteY0" fmla="*/ 194 h 1017"/>
                  <a:gd name="connsiteX1" fmla="*/ 146 w 2795"/>
                  <a:gd name="connsiteY1" fmla="*/ 27 h 1017"/>
                  <a:gd name="connsiteX2" fmla="*/ 482 w 2795"/>
                  <a:gd name="connsiteY2" fmla="*/ 31 h 1017"/>
                  <a:gd name="connsiteX3" fmla="*/ 827 w 2795"/>
                  <a:gd name="connsiteY3" fmla="*/ 108 h 1017"/>
                  <a:gd name="connsiteX4" fmla="*/ 1154 w 2795"/>
                  <a:gd name="connsiteY4" fmla="*/ 203 h 1017"/>
                  <a:gd name="connsiteX5" fmla="*/ 1709 w 2795"/>
                  <a:gd name="connsiteY5" fmla="*/ 431 h 1017"/>
                  <a:gd name="connsiteX6" fmla="*/ 2245 w 2795"/>
                  <a:gd name="connsiteY6" fmla="*/ 694 h 1017"/>
                  <a:gd name="connsiteX7" fmla="*/ 2714 w 2795"/>
                  <a:gd name="connsiteY7" fmla="*/ 964 h 1017"/>
                  <a:gd name="connsiteX8" fmla="*/ 2711 w 2795"/>
                  <a:gd name="connsiteY8" fmla="*/ 1014 h 1017"/>
                  <a:gd name="connsiteX9" fmla="*/ 2207 w 2795"/>
                  <a:gd name="connsiteY9" fmla="*/ 944 h 1017"/>
                  <a:gd name="connsiteX0" fmla="*/ 0 w 2795"/>
                  <a:gd name="connsiteY0" fmla="*/ 194 h 1017"/>
                  <a:gd name="connsiteX1" fmla="*/ 146 w 2795"/>
                  <a:gd name="connsiteY1" fmla="*/ 27 h 1017"/>
                  <a:gd name="connsiteX2" fmla="*/ 482 w 2795"/>
                  <a:gd name="connsiteY2" fmla="*/ 31 h 1017"/>
                  <a:gd name="connsiteX3" fmla="*/ 827 w 2795"/>
                  <a:gd name="connsiteY3" fmla="*/ 108 h 1017"/>
                  <a:gd name="connsiteX4" fmla="*/ 1154 w 2795"/>
                  <a:gd name="connsiteY4" fmla="*/ 203 h 1017"/>
                  <a:gd name="connsiteX5" fmla="*/ 1709 w 2795"/>
                  <a:gd name="connsiteY5" fmla="*/ 431 h 1017"/>
                  <a:gd name="connsiteX6" fmla="*/ 2245 w 2795"/>
                  <a:gd name="connsiteY6" fmla="*/ 694 h 1017"/>
                  <a:gd name="connsiteX7" fmla="*/ 2714 w 2795"/>
                  <a:gd name="connsiteY7" fmla="*/ 964 h 1017"/>
                  <a:gd name="connsiteX8" fmla="*/ 2711 w 2795"/>
                  <a:gd name="connsiteY8" fmla="*/ 1014 h 1017"/>
                  <a:gd name="connsiteX0" fmla="*/ 0 w 2714"/>
                  <a:gd name="connsiteY0" fmla="*/ 194 h 964"/>
                  <a:gd name="connsiteX1" fmla="*/ 146 w 2714"/>
                  <a:gd name="connsiteY1" fmla="*/ 27 h 964"/>
                  <a:gd name="connsiteX2" fmla="*/ 482 w 2714"/>
                  <a:gd name="connsiteY2" fmla="*/ 31 h 964"/>
                  <a:gd name="connsiteX3" fmla="*/ 827 w 2714"/>
                  <a:gd name="connsiteY3" fmla="*/ 108 h 964"/>
                  <a:gd name="connsiteX4" fmla="*/ 1154 w 2714"/>
                  <a:gd name="connsiteY4" fmla="*/ 203 h 964"/>
                  <a:gd name="connsiteX5" fmla="*/ 1709 w 2714"/>
                  <a:gd name="connsiteY5" fmla="*/ 431 h 964"/>
                  <a:gd name="connsiteX6" fmla="*/ 2245 w 2714"/>
                  <a:gd name="connsiteY6" fmla="*/ 694 h 964"/>
                  <a:gd name="connsiteX7" fmla="*/ 2714 w 2714"/>
                  <a:gd name="connsiteY7" fmla="*/ 964 h 964"/>
                  <a:gd name="connsiteX0" fmla="*/ 0 w 2760"/>
                  <a:gd name="connsiteY0" fmla="*/ 178 h 962"/>
                  <a:gd name="connsiteX1" fmla="*/ 192 w 2760"/>
                  <a:gd name="connsiteY1" fmla="*/ 25 h 962"/>
                  <a:gd name="connsiteX2" fmla="*/ 528 w 2760"/>
                  <a:gd name="connsiteY2" fmla="*/ 29 h 962"/>
                  <a:gd name="connsiteX3" fmla="*/ 873 w 2760"/>
                  <a:gd name="connsiteY3" fmla="*/ 106 h 962"/>
                  <a:gd name="connsiteX4" fmla="*/ 1200 w 2760"/>
                  <a:gd name="connsiteY4" fmla="*/ 201 h 962"/>
                  <a:gd name="connsiteX5" fmla="*/ 1755 w 2760"/>
                  <a:gd name="connsiteY5" fmla="*/ 429 h 962"/>
                  <a:gd name="connsiteX6" fmla="*/ 2291 w 2760"/>
                  <a:gd name="connsiteY6" fmla="*/ 692 h 962"/>
                  <a:gd name="connsiteX7" fmla="*/ 2760 w 2760"/>
                  <a:gd name="connsiteY7" fmla="*/ 962 h 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0" h="962">
                    <a:moveTo>
                      <a:pt x="0" y="178"/>
                    </a:moveTo>
                    <a:cubicBezTo>
                      <a:pt x="11" y="122"/>
                      <a:pt x="104" y="50"/>
                      <a:pt x="192" y="25"/>
                    </a:cubicBezTo>
                    <a:cubicBezTo>
                      <a:pt x="280" y="0"/>
                      <a:pt x="415" y="16"/>
                      <a:pt x="528" y="29"/>
                    </a:cubicBezTo>
                    <a:cubicBezTo>
                      <a:pt x="642" y="43"/>
                      <a:pt x="869" y="105"/>
                      <a:pt x="873" y="106"/>
                    </a:cubicBezTo>
                    <a:cubicBezTo>
                      <a:pt x="877" y="103"/>
                      <a:pt x="1053" y="147"/>
                      <a:pt x="1200" y="201"/>
                    </a:cubicBezTo>
                    <a:cubicBezTo>
                      <a:pt x="1347" y="255"/>
                      <a:pt x="1573" y="347"/>
                      <a:pt x="1755" y="429"/>
                    </a:cubicBezTo>
                    <a:cubicBezTo>
                      <a:pt x="1937" y="511"/>
                      <a:pt x="2124" y="603"/>
                      <a:pt x="2291" y="692"/>
                    </a:cubicBezTo>
                    <a:cubicBezTo>
                      <a:pt x="2458" y="781"/>
                      <a:pt x="2682" y="909"/>
                      <a:pt x="2760" y="962"/>
                    </a:cubicBezTo>
                  </a:path>
                </a:pathLst>
              </a:custGeom>
              <a:gradFill rotWithShape="0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0" scaled="1"/>
              </a:gra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66" name="Freeform 2"/>
              <p:cNvSpPr>
                <a:spLocks noChangeAspect="1"/>
              </p:cNvSpPr>
              <p:nvPr/>
            </p:nvSpPr>
            <p:spPr bwMode="auto">
              <a:xfrm rot="875531" flipV="1">
                <a:off x="2803792" y="2988580"/>
                <a:ext cx="4381500" cy="1527175"/>
              </a:xfrm>
              <a:custGeom>
                <a:avLst/>
                <a:gdLst>
                  <a:gd name="T0" fmla="*/ 2147483647 w 2909"/>
                  <a:gd name="T1" fmla="*/ 2147483647 h 1004"/>
                  <a:gd name="T2" fmla="*/ 2147483647 w 2909"/>
                  <a:gd name="T3" fmla="*/ 2147483647 h 1004"/>
                  <a:gd name="T4" fmla="*/ 2147483647 w 2909"/>
                  <a:gd name="T5" fmla="*/ 2147483647 h 1004"/>
                  <a:gd name="T6" fmla="*/ 2147483647 w 2909"/>
                  <a:gd name="T7" fmla="*/ 2147483647 h 1004"/>
                  <a:gd name="T8" fmla="*/ 2147483647 w 2909"/>
                  <a:gd name="T9" fmla="*/ 2147483647 h 1004"/>
                  <a:gd name="T10" fmla="*/ 2147483647 w 2909"/>
                  <a:gd name="T11" fmla="*/ 2147483647 h 1004"/>
                  <a:gd name="T12" fmla="*/ 2147483647 w 2909"/>
                  <a:gd name="T13" fmla="*/ 2147483647 h 1004"/>
                  <a:gd name="T14" fmla="*/ 2147483647 w 2909"/>
                  <a:gd name="T15" fmla="*/ 2147483647 h 1004"/>
                  <a:gd name="T16" fmla="*/ 2147483647 w 2909"/>
                  <a:gd name="T17" fmla="*/ 2147483647 h 1004"/>
                  <a:gd name="T18" fmla="*/ 2147483647 w 2909"/>
                  <a:gd name="T19" fmla="*/ 2147483647 h 1004"/>
                  <a:gd name="T20" fmla="*/ 2147483647 w 2909"/>
                  <a:gd name="T21" fmla="*/ 2147483647 h 10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09"/>
                  <a:gd name="T34" fmla="*/ 0 h 1004"/>
                  <a:gd name="T35" fmla="*/ 2909 w 2909"/>
                  <a:gd name="T36" fmla="*/ 1004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60 w 2909"/>
                  <a:gd name="connsiteY4" fmla="*/ 31 h 1004"/>
                  <a:gd name="connsiteX5" fmla="*/ 833 w 2909"/>
                  <a:gd name="connsiteY5" fmla="*/ 112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08 w 2909"/>
                  <a:gd name="connsiteY4" fmla="*/ 31 h 1004"/>
                  <a:gd name="connsiteX5" fmla="*/ 833 w 2909"/>
                  <a:gd name="connsiteY5" fmla="*/ 112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112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112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112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112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602 h 1021"/>
                  <a:gd name="connsiteX1" fmla="*/ 188 w 2909"/>
                  <a:gd name="connsiteY1" fmla="*/ 429 h 1021"/>
                  <a:gd name="connsiteX2" fmla="*/ 6 w 2909"/>
                  <a:gd name="connsiteY2" fmla="*/ 211 h 1021"/>
                  <a:gd name="connsiteX3" fmla="*/ 152 w 2909"/>
                  <a:gd name="connsiteY3" fmla="*/ 44 h 1021"/>
                  <a:gd name="connsiteX4" fmla="*/ 488 w 2909"/>
                  <a:gd name="connsiteY4" fmla="*/ 48 h 1021"/>
                  <a:gd name="connsiteX5" fmla="*/ 833 w 2909"/>
                  <a:gd name="connsiteY5" fmla="*/ 77 h 1021"/>
                  <a:gd name="connsiteX6" fmla="*/ 1160 w 2909"/>
                  <a:gd name="connsiteY6" fmla="*/ 220 h 1021"/>
                  <a:gd name="connsiteX7" fmla="*/ 1715 w 2909"/>
                  <a:gd name="connsiteY7" fmla="*/ 448 h 1021"/>
                  <a:gd name="connsiteX8" fmla="*/ 2251 w 2909"/>
                  <a:gd name="connsiteY8" fmla="*/ 711 h 1021"/>
                  <a:gd name="connsiteX9" fmla="*/ 2662 w 2909"/>
                  <a:gd name="connsiteY9" fmla="*/ 1003 h 1021"/>
                  <a:gd name="connsiteX10" fmla="*/ 770 w 2909"/>
                  <a:gd name="connsiteY10" fmla="*/ 602 h 1021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60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60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60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60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108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108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70 w 2909"/>
                  <a:gd name="connsiteY0" fmla="*/ 585 h 1004"/>
                  <a:gd name="connsiteX1" fmla="*/ 188 w 2909"/>
                  <a:gd name="connsiteY1" fmla="*/ 412 h 1004"/>
                  <a:gd name="connsiteX2" fmla="*/ 6 w 2909"/>
                  <a:gd name="connsiteY2" fmla="*/ 194 h 1004"/>
                  <a:gd name="connsiteX3" fmla="*/ 152 w 2909"/>
                  <a:gd name="connsiteY3" fmla="*/ 27 h 1004"/>
                  <a:gd name="connsiteX4" fmla="*/ 488 w 2909"/>
                  <a:gd name="connsiteY4" fmla="*/ 31 h 1004"/>
                  <a:gd name="connsiteX5" fmla="*/ 833 w 2909"/>
                  <a:gd name="connsiteY5" fmla="*/ 108 h 1004"/>
                  <a:gd name="connsiteX6" fmla="*/ 1160 w 2909"/>
                  <a:gd name="connsiteY6" fmla="*/ 203 h 1004"/>
                  <a:gd name="connsiteX7" fmla="*/ 1715 w 2909"/>
                  <a:gd name="connsiteY7" fmla="*/ 431 h 1004"/>
                  <a:gd name="connsiteX8" fmla="*/ 2251 w 2909"/>
                  <a:gd name="connsiteY8" fmla="*/ 694 h 1004"/>
                  <a:gd name="connsiteX9" fmla="*/ 2662 w 2909"/>
                  <a:gd name="connsiteY9" fmla="*/ 986 h 1004"/>
                  <a:gd name="connsiteX10" fmla="*/ 770 w 2909"/>
                  <a:gd name="connsiteY10" fmla="*/ 585 h 1004"/>
                  <a:gd name="connsiteX0" fmla="*/ 786 w 2906"/>
                  <a:gd name="connsiteY0" fmla="*/ 588 h 1004"/>
                  <a:gd name="connsiteX1" fmla="*/ 188 w 2906"/>
                  <a:gd name="connsiteY1" fmla="*/ 412 h 1004"/>
                  <a:gd name="connsiteX2" fmla="*/ 6 w 2906"/>
                  <a:gd name="connsiteY2" fmla="*/ 194 h 1004"/>
                  <a:gd name="connsiteX3" fmla="*/ 152 w 2906"/>
                  <a:gd name="connsiteY3" fmla="*/ 27 h 1004"/>
                  <a:gd name="connsiteX4" fmla="*/ 488 w 2906"/>
                  <a:gd name="connsiteY4" fmla="*/ 31 h 1004"/>
                  <a:gd name="connsiteX5" fmla="*/ 833 w 2906"/>
                  <a:gd name="connsiteY5" fmla="*/ 108 h 1004"/>
                  <a:gd name="connsiteX6" fmla="*/ 1160 w 2906"/>
                  <a:gd name="connsiteY6" fmla="*/ 203 h 1004"/>
                  <a:gd name="connsiteX7" fmla="*/ 1715 w 2906"/>
                  <a:gd name="connsiteY7" fmla="*/ 431 h 1004"/>
                  <a:gd name="connsiteX8" fmla="*/ 2251 w 2906"/>
                  <a:gd name="connsiteY8" fmla="*/ 694 h 1004"/>
                  <a:gd name="connsiteX9" fmla="*/ 2662 w 2906"/>
                  <a:gd name="connsiteY9" fmla="*/ 986 h 1004"/>
                  <a:gd name="connsiteX10" fmla="*/ 786 w 2906"/>
                  <a:gd name="connsiteY10" fmla="*/ 588 h 1004"/>
                  <a:gd name="connsiteX0" fmla="*/ 786 w 2984"/>
                  <a:gd name="connsiteY0" fmla="*/ 588 h 1049"/>
                  <a:gd name="connsiteX1" fmla="*/ 188 w 2984"/>
                  <a:gd name="connsiteY1" fmla="*/ 412 h 1049"/>
                  <a:gd name="connsiteX2" fmla="*/ 6 w 2984"/>
                  <a:gd name="connsiteY2" fmla="*/ 194 h 1049"/>
                  <a:gd name="connsiteX3" fmla="*/ 152 w 2984"/>
                  <a:gd name="connsiteY3" fmla="*/ 27 h 1049"/>
                  <a:gd name="connsiteX4" fmla="*/ 488 w 2984"/>
                  <a:gd name="connsiteY4" fmla="*/ 31 h 1049"/>
                  <a:gd name="connsiteX5" fmla="*/ 833 w 2984"/>
                  <a:gd name="connsiteY5" fmla="*/ 108 h 1049"/>
                  <a:gd name="connsiteX6" fmla="*/ 1160 w 2984"/>
                  <a:gd name="connsiteY6" fmla="*/ 203 h 1049"/>
                  <a:gd name="connsiteX7" fmla="*/ 1715 w 2984"/>
                  <a:gd name="connsiteY7" fmla="*/ 431 h 1049"/>
                  <a:gd name="connsiteX8" fmla="*/ 2251 w 2984"/>
                  <a:gd name="connsiteY8" fmla="*/ 694 h 1049"/>
                  <a:gd name="connsiteX9" fmla="*/ 2720 w 2984"/>
                  <a:gd name="connsiteY9" fmla="*/ 964 h 1049"/>
                  <a:gd name="connsiteX10" fmla="*/ 2662 w 2984"/>
                  <a:gd name="connsiteY10" fmla="*/ 986 h 1049"/>
                  <a:gd name="connsiteX11" fmla="*/ 786 w 2984"/>
                  <a:gd name="connsiteY11" fmla="*/ 588 h 1049"/>
                  <a:gd name="connsiteX0" fmla="*/ 786 w 2984"/>
                  <a:gd name="connsiteY0" fmla="*/ 588 h 1049"/>
                  <a:gd name="connsiteX1" fmla="*/ 384 w 2984"/>
                  <a:gd name="connsiteY1" fmla="*/ 487 h 1049"/>
                  <a:gd name="connsiteX2" fmla="*/ 188 w 2984"/>
                  <a:gd name="connsiteY2" fmla="*/ 412 h 1049"/>
                  <a:gd name="connsiteX3" fmla="*/ 6 w 2984"/>
                  <a:gd name="connsiteY3" fmla="*/ 194 h 1049"/>
                  <a:gd name="connsiteX4" fmla="*/ 152 w 2984"/>
                  <a:gd name="connsiteY4" fmla="*/ 27 h 1049"/>
                  <a:gd name="connsiteX5" fmla="*/ 488 w 2984"/>
                  <a:gd name="connsiteY5" fmla="*/ 31 h 1049"/>
                  <a:gd name="connsiteX6" fmla="*/ 833 w 2984"/>
                  <a:gd name="connsiteY6" fmla="*/ 108 h 1049"/>
                  <a:gd name="connsiteX7" fmla="*/ 1160 w 2984"/>
                  <a:gd name="connsiteY7" fmla="*/ 203 h 1049"/>
                  <a:gd name="connsiteX8" fmla="*/ 1715 w 2984"/>
                  <a:gd name="connsiteY8" fmla="*/ 431 h 1049"/>
                  <a:gd name="connsiteX9" fmla="*/ 2251 w 2984"/>
                  <a:gd name="connsiteY9" fmla="*/ 694 h 1049"/>
                  <a:gd name="connsiteX10" fmla="*/ 2720 w 2984"/>
                  <a:gd name="connsiteY10" fmla="*/ 964 h 1049"/>
                  <a:gd name="connsiteX11" fmla="*/ 2662 w 2984"/>
                  <a:gd name="connsiteY11" fmla="*/ 986 h 1049"/>
                  <a:gd name="connsiteX12" fmla="*/ 786 w 2984"/>
                  <a:gd name="connsiteY12" fmla="*/ 588 h 1049"/>
                  <a:gd name="connsiteX0" fmla="*/ 786 w 2938"/>
                  <a:gd name="connsiteY0" fmla="*/ 588 h 1039"/>
                  <a:gd name="connsiteX1" fmla="*/ 384 w 2938"/>
                  <a:gd name="connsiteY1" fmla="*/ 487 h 1039"/>
                  <a:gd name="connsiteX2" fmla="*/ 188 w 2938"/>
                  <a:gd name="connsiteY2" fmla="*/ 412 h 1039"/>
                  <a:gd name="connsiteX3" fmla="*/ 6 w 2938"/>
                  <a:gd name="connsiteY3" fmla="*/ 194 h 1039"/>
                  <a:gd name="connsiteX4" fmla="*/ 152 w 2938"/>
                  <a:gd name="connsiteY4" fmla="*/ 27 h 1039"/>
                  <a:gd name="connsiteX5" fmla="*/ 488 w 2938"/>
                  <a:gd name="connsiteY5" fmla="*/ 31 h 1039"/>
                  <a:gd name="connsiteX6" fmla="*/ 833 w 2938"/>
                  <a:gd name="connsiteY6" fmla="*/ 108 h 1039"/>
                  <a:gd name="connsiteX7" fmla="*/ 1160 w 2938"/>
                  <a:gd name="connsiteY7" fmla="*/ 203 h 1039"/>
                  <a:gd name="connsiteX8" fmla="*/ 1715 w 2938"/>
                  <a:gd name="connsiteY8" fmla="*/ 431 h 1039"/>
                  <a:gd name="connsiteX9" fmla="*/ 2251 w 2938"/>
                  <a:gd name="connsiteY9" fmla="*/ 694 h 1039"/>
                  <a:gd name="connsiteX10" fmla="*/ 2720 w 2938"/>
                  <a:gd name="connsiteY10" fmla="*/ 964 h 1039"/>
                  <a:gd name="connsiteX11" fmla="*/ 2662 w 2938"/>
                  <a:gd name="connsiteY11" fmla="*/ 986 h 1039"/>
                  <a:gd name="connsiteX12" fmla="*/ 1066 w 2938"/>
                  <a:gd name="connsiteY12" fmla="*/ 647 h 1039"/>
                  <a:gd name="connsiteX13" fmla="*/ 786 w 2938"/>
                  <a:gd name="connsiteY13" fmla="*/ 588 h 1039"/>
                  <a:gd name="connsiteX0" fmla="*/ 786 w 2842"/>
                  <a:gd name="connsiteY0" fmla="*/ 588 h 1019"/>
                  <a:gd name="connsiteX1" fmla="*/ 384 w 2842"/>
                  <a:gd name="connsiteY1" fmla="*/ 487 h 1019"/>
                  <a:gd name="connsiteX2" fmla="*/ 188 w 2842"/>
                  <a:gd name="connsiteY2" fmla="*/ 412 h 1019"/>
                  <a:gd name="connsiteX3" fmla="*/ 6 w 2842"/>
                  <a:gd name="connsiteY3" fmla="*/ 194 h 1019"/>
                  <a:gd name="connsiteX4" fmla="*/ 152 w 2842"/>
                  <a:gd name="connsiteY4" fmla="*/ 27 h 1019"/>
                  <a:gd name="connsiteX5" fmla="*/ 488 w 2842"/>
                  <a:gd name="connsiteY5" fmla="*/ 31 h 1019"/>
                  <a:gd name="connsiteX6" fmla="*/ 833 w 2842"/>
                  <a:gd name="connsiteY6" fmla="*/ 108 h 1019"/>
                  <a:gd name="connsiteX7" fmla="*/ 1160 w 2842"/>
                  <a:gd name="connsiteY7" fmla="*/ 203 h 1019"/>
                  <a:gd name="connsiteX8" fmla="*/ 1715 w 2842"/>
                  <a:gd name="connsiteY8" fmla="*/ 431 h 1019"/>
                  <a:gd name="connsiteX9" fmla="*/ 2251 w 2842"/>
                  <a:gd name="connsiteY9" fmla="*/ 694 h 1019"/>
                  <a:gd name="connsiteX10" fmla="*/ 2720 w 2842"/>
                  <a:gd name="connsiteY10" fmla="*/ 964 h 1019"/>
                  <a:gd name="connsiteX11" fmla="*/ 2662 w 2842"/>
                  <a:gd name="connsiteY11" fmla="*/ 986 h 1019"/>
                  <a:gd name="connsiteX12" fmla="*/ 1642 w 2842"/>
                  <a:gd name="connsiteY12" fmla="*/ 764 h 1019"/>
                  <a:gd name="connsiteX13" fmla="*/ 1066 w 2842"/>
                  <a:gd name="connsiteY13" fmla="*/ 647 h 1019"/>
                  <a:gd name="connsiteX14" fmla="*/ 786 w 2842"/>
                  <a:gd name="connsiteY14" fmla="*/ 588 h 1019"/>
                  <a:gd name="connsiteX0" fmla="*/ 786 w 2788"/>
                  <a:gd name="connsiteY0" fmla="*/ 588 h 1013"/>
                  <a:gd name="connsiteX1" fmla="*/ 384 w 2788"/>
                  <a:gd name="connsiteY1" fmla="*/ 487 h 1013"/>
                  <a:gd name="connsiteX2" fmla="*/ 188 w 2788"/>
                  <a:gd name="connsiteY2" fmla="*/ 412 h 1013"/>
                  <a:gd name="connsiteX3" fmla="*/ 6 w 2788"/>
                  <a:gd name="connsiteY3" fmla="*/ 194 h 1013"/>
                  <a:gd name="connsiteX4" fmla="*/ 152 w 2788"/>
                  <a:gd name="connsiteY4" fmla="*/ 27 h 1013"/>
                  <a:gd name="connsiteX5" fmla="*/ 488 w 2788"/>
                  <a:gd name="connsiteY5" fmla="*/ 31 h 1013"/>
                  <a:gd name="connsiteX6" fmla="*/ 833 w 2788"/>
                  <a:gd name="connsiteY6" fmla="*/ 108 h 1013"/>
                  <a:gd name="connsiteX7" fmla="*/ 1160 w 2788"/>
                  <a:gd name="connsiteY7" fmla="*/ 203 h 1013"/>
                  <a:gd name="connsiteX8" fmla="*/ 1715 w 2788"/>
                  <a:gd name="connsiteY8" fmla="*/ 431 h 1013"/>
                  <a:gd name="connsiteX9" fmla="*/ 2251 w 2788"/>
                  <a:gd name="connsiteY9" fmla="*/ 694 h 1013"/>
                  <a:gd name="connsiteX10" fmla="*/ 2720 w 2788"/>
                  <a:gd name="connsiteY10" fmla="*/ 964 h 1013"/>
                  <a:gd name="connsiteX11" fmla="*/ 2662 w 2788"/>
                  <a:gd name="connsiteY11" fmla="*/ 986 h 1013"/>
                  <a:gd name="connsiteX12" fmla="*/ 2221 w 2788"/>
                  <a:gd name="connsiteY12" fmla="*/ 889 h 1013"/>
                  <a:gd name="connsiteX13" fmla="*/ 1642 w 2788"/>
                  <a:gd name="connsiteY13" fmla="*/ 764 h 1013"/>
                  <a:gd name="connsiteX14" fmla="*/ 1066 w 2788"/>
                  <a:gd name="connsiteY14" fmla="*/ 647 h 1013"/>
                  <a:gd name="connsiteX15" fmla="*/ 786 w 2788"/>
                  <a:gd name="connsiteY15" fmla="*/ 588 h 1013"/>
                  <a:gd name="connsiteX0" fmla="*/ 793 w 2795"/>
                  <a:gd name="connsiteY0" fmla="*/ 588 h 1013"/>
                  <a:gd name="connsiteX1" fmla="*/ 391 w 2795"/>
                  <a:gd name="connsiteY1" fmla="*/ 487 h 1013"/>
                  <a:gd name="connsiteX2" fmla="*/ 83 w 2795"/>
                  <a:gd name="connsiteY2" fmla="*/ 322 h 1013"/>
                  <a:gd name="connsiteX3" fmla="*/ 13 w 2795"/>
                  <a:gd name="connsiteY3" fmla="*/ 194 h 1013"/>
                  <a:gd name="connsiteX4" fmla="*/ 159 w 2795"/>
                  <a:gd name="connsiteY4" fmla="*/ 27 h 1013"/>
                  <a:gd name="connsiteX5" fmla="*/ 495 w 2795"/>
                  <a:gd name="connsiteY5" fmla="*/ 31 h 1013"/>
                  <a:gd name="connsiteX6" fmla="*/ 840 w 2795"/>
                  <a:gd name="connsiteY6" fmla="*/ 108 h 1013"/>
                  <a:gd name="connsiteX7" fmla="*/ 1167 w 2795"/>
                  <a:gd name="connsiteY7" fmla="*/ 203 h 1013"/>
                  <a:gd name="connsiteX8" fmla="*/ 1722 w 2795"/>
                  <a:gd name="connsiteY8" fmla="*/ 431 h 1013"/>
                  <a:gd name="connsiteX9" fmla="*/ 2258 w 2795"/>
                  <a:gd name="connsiteY9" fmla="*/ 694 h 1013"/>
                  <a:gd name="connsiteX10" fmla="*/ 2727 w 2795"/>
                  <a:gd name="connsiteY10" fmla="*/ 964 h 1013"/>
                  <a:gd name="connsiteX11" fmla="*/ 2669 w 2795"/>
                  <a:gd name="connsiteY11" fmla="*/ 986 h 1013"/>
                  <a:gd name="connsiteX12" fmla="*/ 2228 w 2795"/>
                  <a:gd name="connsiteY12" fmla="*/ 889 h 1013"/>
                  <a:gd name="connsiteX13" fmla="*/ 1649 w 2795"/>
                  <a:gd name="connsiteY13" fmla="*/ 764 h 1013"/>
                  <a:gd name="connsiteX14" fmla="*/ 1073 w 2795"/>
                  <a:gd name="connsiteY14" fmla="*/ 647 h 1013"/>
                  <a:gd name="connsiteX15" fmla="*/ 793 w 2795"/>
                  <a:gd name="connsiteY15" fmla="*/ 588 h 1013"/>
                  <a:gd name="connsiteX0" fmla="*/ 791 w 2793"/>
                  <a:gd name="connsiteY0" fmla="*/ 588 h 1013"/>
                  <a:gd name="connsiteX1" fmla="*/ 389 w 2793"/>
                  <a:gd name="connsiteY1" fmla="*/ 487 h 1013"/>
                  <a:gd name="connsiteX2" fmla="*/ 81 w 2793"/>
                  <a:gd name="connsiteY2" fmla="*/ 322 h 1013"/>
                  <a:gd name="connsiteX3" fmla="*/ 88 w 2793"/>
                  <a:gd name="connsiteY3" fmla="*/ 365 h 1013"/>
                  <a:gd name="connsiteX4" fmla="*/ 11 w 2793"/>
                  <a:gd name="connsiteY4" fmla="*/ 194 h 1013"/>
                  <a:gd name="connsiteX5" fmla="*/ 157 w 2793"/>
                  <a:gd name="connsiteY5" fmla="*/ 27 h 1013"/>
                  <a:gd name="connsiteX6" fmla="*/ 493 w 2793"/>
                  <a:gd name="connsiteY6" fmla="*/ 31 h 1013"/>
                  <a:gd name="connsiteX7" fmla="*/ 838 w 2793"/>
                  <a:gd name="connsiteY7" fmla="*/ 108 h 1013"/>
                  <a:gd name="connsiteX8" fmla="*/ 1165 w 2793"/>
                  <a:gd name="connsiteY8" fmla="*/ 203 h 1013"/>
                  <a:gd name="connsiteX9" fmla="*/ 1720 w 2793"/>
                  <a:gd name="connsiteY9" fmla="*/ 431 h 1013"/>
                  <a:gd name="connsiteX10" fmla="*/ 2256 w 2793"/>
                  <a:gd name="connsiteY10" fmla="*/ 694 h 1013"/>
                  <a:gd name="connsiteX11" fmla="*/ 2725 w 2793"/>
                  <a:gd name="connsiteY11" fmla="*/ 964 h 1013"/>
                  <a:gd name="connsiteX12" fmla="*/ 2667 w 2793"/>
                  <a:gd name="connsiteY12" fmla="*/ 986 h 1013"/>
                  <a:gd name="connsiteX13" fmla="*/ 2226 w 2793"/>
                  <a:gd name="connsiteY13" fmla="*/ 889 h 1013"/>
                  <a:gd name="connsiteX14" fmla="*/ 1647 w 2793"/>
                  <a:gd name="connsiteY14" fmla="*/ 764 h 1013"/>
                  <a:gd name="connsiteX15" fmla="*/ 1071 w 2793"/>
                  <a:gd name="connsiteY15" fmla="*/ 647 h 1013"/>
                  <a:gd name="connsiteX16" fmla="*/ 791 w 2793"/>
                  <a:gd name="connsiteY16" fmla="*/ 588 h 1013"/>
                  <a:gd name="connsiteX0" fmla="*/ 791 w 2793"/>
                  <a:gd name="connsiteY0" fmla="*/ 588 h 1013"/>
                  <a:gd name="connsiteX1" fmla="*/ 389 w 2793"/>
                  <a:gd name="connsiteY1" fmla="*/ 487 h 1013"/>
                  <a:gd name="connsiteX2" fmla="*/ 88 w 2793"/>
                  <a:gd name="connsiteY2" fmla="*/ 365 h 1013"/>
                  <a:gd name="connsiteX3" fmla="*/ 11 w 2793"/>
                  <a:gd name="connsiteY3" fmla="*/ 194 h 1013"/>
                  <a:gd name="connsiteX4" fmla="*/ 157 w 2793"/>
                  <a:gd name="connsiteY4" fmla="*/ 27 h 1013"/>
                  <a:gd name="connsiteX5" fmla="*/ 493 w 2793"/>
                  <a:gd name="connsiteY5" fmla="*/ 31 h 1013"/>
                  <a:gd name="connsiteX6" fmla="*/ 838 w 2793"/>
                  <a:gd name="connsiteY6" fmla="*/ 108 h 1013"/>
                  <a:gd name="connsiteX7" fmla="*/ 1165 w 2793"/>
                  <a:gd name="connsiteY7" fmla="*/ 203 h 1013"/>
                  <a:gd name="connsiteX8" fmla="*/ 1720 w 2793"/>
                  <a:gd name="connsiteY8" fmla="*/ 431 h 1013"/>
                  <a:gd name="connsiteX9" fmla="*/ 2256 w 2793"/>
                  <a:gd name="connsiteY9" fmla="*/ 694 h 1013"/>
                  <a:gd name="connsiteX10" fmla="*/ 2725 w 2793"/>
                  <a:gd name="connsiteY10" fmla="*/ 964 h 1013"/>
                  <a:gd name="connsiteX11" fmla="*/ 2667 w 2793"/>
                  <a:gd name="connsiteY11" fmla="*/ 986 h 1013"/>
                  <a:gd name="connsiteX12" fmla="*/ 2226 w 2793"/>
                  <a:gd name="connsiteY12" fmla="*/ 889 h 1013"/>
                  <a:gd name="connsiteX13" fmla="*/ 1647 w 2793"/>
                  <a:gd name="connsiteY13" fmla="*/ 764 h 1013"/>
                  <a:gd name="connsiteX14" fmla="*/ 1071 w 2793"/>
                  <a:gd name="connsiteY14" fmla="*/ 647 h 1013"/>
                  <a:gd name="connsiteX15" fmla="*/ 791 w 2793"/>
                  <a:gd name="connsiteY15" fmla="*/ 588 h 1013"/>
                  <a:gd name="connsiteX0" fmla="*/ 791 w 2793"/>
                  <a:gd name="connsiteY0" fmla="*/ 588 h 1013"/>
                  <a:gd name="connsiteX1" fmla="*/ 389 w 2793"/>
                  <a:gd name="connsiteY1" fmla="*/ 487 h 1013"/>
                  <a:gd name="connsiteX2" fmla="*/ 389 w 2793"/>
                  <a:gd name="connsiteY2" fmla="*/ 508 h 1013"/>
                  <a:gd name="connsiteX3" fmla="*/ 88 w 2793"/>
                  <a:gd name="connsiteY3" fmla="*/ 365 h 1013"/>
                  <a:gd name="connsiteX4" fmla="*/ 11 w 2793"/>
                  <a:gd name="connsiteY4" fmla="*/ 194 h 1013"/>
                  <a:gd name="connsiteX5" fmla="*/ 157 w 2793"/>
                  <a:gd name="connsiteY5" fmla="*/ 27 h 1013"/>
                  <a:gd name="connsiteX6" fmla="*/ 493 w 2793"/>
                  <a:gd name="connsiteY6" fmla="*/ 31 h 1013"/>
                  <a:gd name="connsiteX7" fmla="*/ 838 w 2793"/>
                  <a:gd name="connsiteY7" fmla="*/ 108 h 1013"/>
                  <a:gd name="connsiteX8" fmla="*/ 1165 w 2793"/>
                  <a:gd name="connsiteY8" fmla="*/ 203 h 1013"/>
                  <a:gd name="connsiteX9" fmla="*/ 1720 w 2793"/>
                  <a:gd name="connsiteY9" fmla="*/ 431 h 1013"/>
                  <a:gd name="connsiteX10" fmla="*/ 2256 w 2793"/>
                  <a:gd name="connsiteY10" fmla="*/ 694 h 1013"/>
                  <a:gd name="connsiteX11" fmla="*/ 2725 w 2793"/>
                  <a:gd name="connsiteY11" fmla="*/ 964 h 1013"/>
                  <a:gd name="connsiteX12" fmla="*/ 2667 w 2793"/>
                  <a:gd name="connsiteY12" fmla="*/ 986 h 1013"/>
                  <a:gd name="connsiteX13" fmla="*/ 2226 w 2793"/>
                  <a:gd name="connsiteY13" fmla="*/ 889 h 1013"/>
                  <a:gd name="connsiteX14" fmla="*/ 1647 w 2793"/>
                  <a:gd name="connsiteY14" fmla="*/ 764 h 1013"/>
                  <a:gd name="connsiteX15" fmla="*/ 1071 w 2793"/>
                  <a:gd name="connsiteY15" fmla="*/ 647 h 1013"/>
                  <a:gd name="connsiteX16" fmla="*/ 791 w 2793"/>
                  <a:gd name="connsiteY16" fmla="*/ 588 h 1013"/>
                  <a:gd name="connsiteX0" fmla="*/ 791 w 2793"/>
                  <a:gd name="connsiteY0" fmla="*/ 588 h 1013"/>
                  <a:gd name="connsiteX1" fmla="*/ 389 w 2793"/>
                  <a:gd name="connsiteY1" fmla="*/ 508 h 1013"/>
                  <a:gd name="connsiteX2" fmla="*/ 88 w 2793"/>
                  <a:gd name="connsiteY2" fmla="*/ 365 h 1013"/>
                  <a:gd name="connsiteX3" fmla="*/ 11 w 2793"/>
                  <a:gd name="connsiteY3" fmla="*/ 194 h 1013"/>
                  <a:gd name="connsiteX4" fmla="*/ 157 w 2793"/>
                  <a:gd name="connsiteY4" fmla="*/ 27 h 1013"/>
                  <a:gd name="connsiteX5" fmla="*/ 493 w 2793"/>
                  <a:gd name="connsiteY5" fmla="*/ 31 h 1013"/>
                  <a:gd name="connsiteX6" fmla="*/ 838 w 2793"/>
                  <a:gd name="connsiteY6" fmla="*/ 108 h 1013"/>
                  <a:gd name="connsiteX7" fmla="*/ 1165 w 2793"/>
                  <a:gd name="connsiteY7" fmla="*/ 203 h 1013"/>
                  <a:gd name="connsiteX8" fmla="*/ 1720 w 2793"/>
                  <a:gd name="connsiteY8" fmla="*/ 431 h 1013"/>
                  <a:gd name="connsiteX9" fmla="*/ 2256 w 2793"/>
                  <a:gd name="connsiteY9" fmla="*/ 694 h 1013"/>
                  <a:gd name="connsiteX10" fmla="*/ 2725 w 2793"/>
                  <a:gd name="connsiteY10" fmla="*/ 964 h 1013"/>
                  <a:gd name="connsiteX11" fmla="*/ 2667 w 2793"/>
                  <a:gd name="connsiteY11" fmla="*/ 986 h 1013"/>
                  <a:gd name="connsiteX12" fmla="*/ 2226 w 2793"/>
                  <a:gd name="connsiteY12" fmla="*/ 889 h 1013"/>
                  <a:gd name="connsiteX13" fmla="*/ 1647 w 2793"/>
                  <a:gd name="connsiteY13" fmla="*/ 764 h 1013"/>
                  <a:gd name="connsiteX14" fmla="*/ 1071 w 2793"/>
                  <a:gd name="connsiteY14" fmla="*/ 647 h 1013"/>
                  <a:gd name="connsiteX15" fmla="*/ 791 w 2793"/>
                  <a:gd name="connsiteY15" fmla="*/ 588 h 1013"/>
                  <a:gd name="connsiteX0" fmla="*/ 787 w 2793"/>
                  <a:gd name="connsiteY0" fmla="*/ 608 h 1013"/>
                  <a:gd name="connsiteX1" fmla="*/ 389 w 2793"/>
                  <a:gd name="connsiteY1" fmla="*/ 508 h 1013"/>
                  <a:gd name="connsiteX2" fmla="*/ 88 w 2793"/>
                  <a:gd name="connsiteY2" fmla="*/ 365 h 1013"/>
                  <a:gd name="connsiteX3" fmla="*/ 11 w 2793"/>
                  <a:gd name="connsiteY3" fmla="*/ 194 h 1013"/>
                  <a:gd name="connsiteX4" fmla="*/ 157 w 2793"/>
                  <a:gd name="connsiteY4" fmla="*/ 27 h 1013"/>
                  <a:gd name="connsiteX5" fmla="*/ 493 w 2793"/>
                  <a:gd name="connsiteY5" fmla="*/ 31 h 1013"/>
                  <a:gd name="connsiteX6" fmla="*/ 838 w 2793"/>
                  <a:gd name="connsiteY6" fmla="*/ 108 h 1013"/>
                  <a:gd name="connsiteX7" fmla="*/ 1165 w 2793"/>
                  <a:gd name="connsiteY7" fmla="*/ 203 h 1013"/>
                  <a:gd name="connsiteX8" fmla="*/ 1720 w 2793"/>
                  <a:gd name="connsiteY8" fmla="*/ 431 h 1013"/>
                  <a:gd name="connsiteX9" fmla="*/ 2256 w 2793"/>
                  <a:gd name="connsiteY9" fmla="*/ 694 h 1013"/>
                  <a:gd name="connsiteX10" fmla="*/ 2725 w 2793"/>
                  <a:gd name="connsiteY10" fmla="*/ 964 h 1013"/>
                  <a:gd name="connsiteX11" fmla="*/ 2667 w 2793"/>
                  <a:gd name="connsiteY11" fmla="*/ 986 h 1013"/>
                  <a:gd name="connsiteX12" fmla="*/ 2226 w 2793"/>
                  <a:gd name="connsiteY12" fmla="*/ 889 h 1013"/>
                  <a:gd name="connsiteX13" fmla="*/ 1647 w 2793"/>
                  <a:gd name="connsiteY13" fmla="*/ 764 h 1013"/>
                  <a:gd name="connsiteX14" fmla="*/ 1071 w 2793"/>
                  <a:gd name="connsiteY14" fmla="*/ 647 h 1013"/>
                  <a:gd name="connsiteX15" fmla="*/ 787 w 2793"/>
                  <a:gd name="connsiteY15" fmla="*/ 608 h 1013"/>
                  <a:gd name="connsiteX0" fmla="*/ 787 w 2793"/>
                  <a:gd name="connsiteY0" fmla="*/ 608 h 1013"/>
                  <a:gd name="connsiteX1" fmla="*/ 389 w 2793"/>
                  <a:gd name="connsiteY1" fmla="*/ 508 h 1013"/>
                  <a:gd name="connsiteX2" fmla="*/ 88 w 2793"/>
                  <a:gd name="connsiteY2" fmla="*/ 365 h 1013"/>
                  <a:gd name="connsiteX3" fmla="*/ 11 w 2793"/>
                  <a:gd name="connsiteY3" fmla="*/ 194 h 1013"/>
                  <a:gd name="connsiteX4" fmla="*/ 157 w 2793"/>
                  <a:gd name="connsiteY4" fmla="*/ 27 h 1013"/>
                  <a:gd name="connsiteX5" fmla="*/ 493 w 2793"/>
                  <a:gd name="connsiteY5" fmla="*/ 31 h 1013"/>
                  <a:gd name="connsiteX6" fmla="*/ 838 w 2793"/>
                  <a:gd name="connsiteY6" fmla="*/ 108 h 1013"/>
                  <a:gd name="connsiteX7" fmla="*/ 1165 w 2793"/>
                  <a:gd name="connsiteY7" fmla="*/ 203 h 1013"/>
                  <a:gd name="connsiteX8" fmla="*/ 1720 w 2793"/>
                  <a:gd name="connsiteY8" fmla="*/ 431 h 1013"/>
                  <a:gd name="connsiteX9" fmla="*/ 2256 w 2793"/>
                  <a:gd name="connsiteY9" fmla="*/ 694 h 1013"/>
                  <a:gd name="connsiteX10" fmla="*/ 2725 w 2793"/>
                  <a:gd name="connsiteY10" fmla="*/ 964 h 1013"/>
                  <a:gd name="connsiteX11" fmla="*/ 2667 w 2793"/>
                  <a:gd name="connsiteY11" fmla="*/ 986 h 1013"/>
                  <a:gd name="connsiteX12" fmla="*/ 2226 w 2793"/>
                  <a:gd name="connsiteY12" fmla="*/ 889 h 1013"/>
                  <a:gd name="connsiteX13" fmla="*/ 1647 w 2793"/>
                  <a:gd name="connsiteY13" fmla="*/ 764 h 1013"/>
                  <a:gd name="connsiteX14" fmla="*/ 1092 w 2793"/>
                  <a:gd name="connsiteY14" fmla="*/ 684 h 1013"/>
                  <a:gd name="connsiteX15" fmla="*/ 787 w 2793"/>
                  <a:gd name="connsiteY15" fmla="*/ 608 h 1013"/>
                  <a:gd name="connsiteX0" fmla="*/ 787 w 2793"/>
                  <a:gd name="connsiteY0" fmla="*/ 608 h 1013"/>
                  <a:gd name="connsiteX1" fmla="*/ 389 w 2793"/>
                  <a:gd name="connsiteY1" fmla="*/ 508 h 1013"/>
                  <a:gd name="connsiteX2" fmla="*/ 88 w 2793"/>
                  <a:gd name="connsiteY2" fmla="*/ 365 h 1013"/>
                  <a:gd name="connsiteX3" fmla="*/ 11 w 2793"/>
                  <a:gd name="connsiteY3" fmla="*/ 194 h 1013"/>
                  <a:gd name="connsiteX4" fmla="*/ 157 w 2793"/>
                  <a:gd name="connsiteY4" fmla="*/ 27 h 1013"/>
                  <a:gd name="connsiteX5" fmla="*/ 493 w 2793"/>
                  <a:gd name="connsiteY5" fmla="*/ 31 h 1013"/>
                  <a:gd name="connsiteX6" fmla="*/ 838 w 2793"/>
                  <a:gd name="connsiteY6" fmla="*/ 108 h 1013"/>
                  <a:gd name="connsiteX7" fmla="*/ 1165 w 2793"/>
                  <a:gd name="connsiteY7" fmla="*/ 203 h 1013"/>
                  <a:gd name="connsiteX8" fmla="*/ 1720 w 2793"/>
                  <a:gd name="connsiteY8" fmla="*/ 431 h 1013"/>
                  <a:gd name="connsiteX9" fmla="*/ 2256 w 2793"/>
                  <a:gd name="connsiteY9" fmla="*/ 694 h 1013"/>
                  <a:gd name="connsiteX10" fmla="*/ 2725 w 2793"/>
                  <a:gd name="connsiteY10" fmla="*/ 964 h 1013"/>
                  <a:gd name="connsiteX11" fmla="*/ 2667 w 2793"/>
                  <a:gd name="connsiteY11" fmla="*/ 986 h 1013"/>
                  <a:gd name="connsiteX12" fmla="*/ 2226 w 2793"/>
                  <a:gd name="connsiteY12" fmla="*/ 889 h 1013"/>
                  <a:gd name="connsiteX13" fmla="*/ 1647 w 2793"/>
                  <a:gd name="connsiteY13" fmla="*/ 764 h 1013"/>
                  <a:gd name="connsiteX14" fmla="*/ 1651 w 2793"/>
                  <a:gd name="connsiteY14" fmla="*/ 801 h 1013"/>
                  <a:gd name="connsiteX15" fmla="*/ 1092 w 2793"/>
                  <a:gd name="connsiteY15" fmla="*/ 684 h 1013"/>
                  <a:gd name="connsiteX16" fmla="*/ 787 w 2793"/>
                  <a:gd name="connsiteY16" fmla="*/ 608 h 1013"/>
                  <a:gd name="connsiteX0" fmla="*/ 787 w 2793"/>
                  <a:gd name="connsiteY0" fmla="*/ 608 h 1013"/>
                  <a:gd name="connsiteX1" fmla="*/ 389 w 2793"/>
                  <a:gd name="connsiteY1" fmla="*/ 508 h 1013"/>
                  <a:gd name="connsiteX2" fmla="*/ 88 w 2793"/>
                  <a:gd name="connsiteY2" fmla="*/ 365 h 1013"/>
                  <a:gd name="connsiteX3" fmla="*/ 11 w 2793"/>
                  <a:gd name="connsiteY3" fmla="*/ 194 h 1013"/>
                  <a:gd name="connsiteX4" fmla="*/ 157 w 2793"/>
                  <a:gd name="connsiteY4" fmla="*/ 27 h 1013"/>
                  <a:gd name="connsiteX5" fmla="*/ 493 w 2793"/>
                  <a:gd name="connsiteY5" fmla="*/ 31 h 1013"/>
                  <a:gd name="connsiteX6" fmla="*/ 838 w 2793"/>
                  <a:gd name="connsiteY6" fmla="*/ 108 h 1013"/>
                  <a:gd name="connsiteX7" fmla="*/ 1165 w 2793"/>
                  <a:gd name="connsiteY7" fmla="*/ 203 h 1013"/>
                  <a:gd name="connsiteX8" fmla="*/ 1720 w 2793"/>
                  <a:gd name="connsiteY8" fmla="*/ 431 h 1013"/>
                  <a:gd name="connsiteX9" fmla="*/ 2256 w 2793"/>
                  <a:gd name="connsiteY9" fmla="*/ 694 h 1013"/>
                  <a:gd name="connsiteX10" fmla="*/ 2725 w 2793"/>
                  <a:gd name="connsiteY10" fmla="*/ 964 h 1013"/>
                  <a:gd name="connsiteX11" fmla="*/ 2667 w 2793"/>
                  <a:gd name="connsiteY11" fmla="*/ 986 h 1013"/>
                  <a:gd name="connsiteX12" fmla="*/ 2226 w 2793"/>
                  <a:gd name="connsiteY12" fmla="*/ 889 h 1013"/>
                  <a:gd name="connsiteX13" fmla="*/ 1651 w 2793"/>
                  <a:gd name="connsiteY13" fmla="*/ 801 h 1013"/>
                  <a:gd name="connsiteX14" fmla="*/ 1092 w 2793"/>
                  <a:gd name="connsiteY14" fmla="*/ 684 h 1013"/>
                  <a:gd name="connsiteX15" fmla="*/ 787 w 2793"/>
                  <a:gd name="connsiteY15" fmla="*/ 608 h 1013"/>
                  <a:gd name="connsiteX0" fmla="*/ 787 w 2793"/>
                  <a:gd name="connsiteY0" fmla="*/ 608 h 1013"/>
                  <a:gd name="connsiteX1" fmla="*/ 389 w 2793"/>
                  <a:gd name="connsiteY1" fmla="*/ 508 h 1013"/>
                  <a:gd name="connsiteX2" fmla="*/ 88 w 2793"/>
                  <a:gd name="connsiteY2" fmla="*/ 365 h 1013"/>
                  <a:gd name="connsiteX3" fmla="*/ 11 w 2793"/>
                  <a:gd name="connsiteY3" fmla="*/ 194 h 1013"/>
                  <a:gd name="connsiteX4" fmla="*/ 157 w 2793"/>
                  <a:gd name="connsiteY4" fmla="*/ 27 h 1013"/>
                  <a:gd name="connsiteX5" fmla="*/ 493 w 2793"/>
                  <a:gd name="connsiteY5" fmla="*/ 31 h 1013"/>
                  <a:gd name="connsiteX6" fmla="*/ 838 w 2793"/>
                  <a:gd name="connsiteY6" fmla="*/ 108 h 1013"/>
                  <a:gd name="connsiteX7" fmla="*/ 1165 w 2793"/>
                  <a:gd name="connsiteY7" fmla="*/ 203 h 1013"/>
                  <a:gd name="connsiteX8" fmla="*/ 1720 w 2793"/>
                  <a:gd name="connsiteY8" fmla="*/ 431 h 1013"/>
                  <a:gd name="connsiteX9" fmla="*/ 2256 w 2793"/>
                  <a:gd name="connsiteY9" fmla="*/ 694 h 1013"/>
                  <a:gd name="connsiteX10" fmla="*/ 2725 w 2793"/>
                  <a:gd name="connsiteY10" fmla="*/ 964 h 1013"/>
                  <a:gd name="connsiteX11" fmla="*/ 2667 w 2793"/>
                  <a:gd name="connsiteY11" fmla="*/ 986 h 1013"/>
                  <a:gd name="connsiteX12" fmla="*/ 2206 w 2793"/>
                  <a:gd name="connsiteY12" fmla="*/ 905 h 1013"/>
                  <a:gd name="connsiteX13" fmla="*/ 1651 w 2793"/>
                  <a:gd name="connsiteY13" fmla="*/ 801 h 1013"/>
                  <a:gd name="connsiteX14" fmla="*/ 1092 w 2793"/>
                  <a:gd name="connsiteY14" fmla="*/ 684 h 1013"/>
                  <a:gd name="connsiteX15" fmla="*/ 787 w 2793"/>
                  <a:gd name="connsiteY15" fmla="*/ 608 h 1013"/>
                  <a:gd name="connsiteX0" fmla="*/ 787 w 2808"/>
                  <a:gd name="connsiteY0" fmla="*/ 608 h 1024"/>
                  <a:gd name="connsiteX1" fmla="*/ 389 w 2808"/>
                  <a:gd name="connsiteY1" fmla="*/ 508 h 1024"/>
                  <a:gd name="connsiteX2" fmla="*/ 88 w 2808"/>
                  <a:gd name="connsiteY2" fmla="*/ 365 h 1024"/>
                  <a:gd name="connsiteX3" fmla="*/ 11 w 2808"/>
                  <a:gd name="connsiteY3" fmla="*/ 194 h 1024"/>
                  <a:gd name="connsiteX4" fmla="*/ 157 w 2808"/>
                  <a:gd name="connsiteY4" fmla="*/ 27 h 1024"/>
                  <a:gd name="connsiteX5" fmla="*/ 493 w 2808"/>
                  <a:gd name="connsiteY5" fmla="*/ 31 h 1024"/>
                  <a:gd name="connsiteX6" fmla="*/ 838 w 2808"/>
                  <a:gd name="connsiteY6" fmla="*/ 108 h 1024"/>
                  <a:gd name="connsiteX7" fmla="*/ 1165 w 2808"/>
                  <a:gd name="connsiteY7" fmla="*/ 203 h 1024"/>
                  <a:gd name="connsiteX8" fmla="*/ 1720 w 2808"/>
                  <a:gd name="connsiteY8" fmla="*/ 431 h 1024"/>
                  <a:gd name="connsiteX9" fmla="*/ 2256 w 2808"/>
                  <a:gd name="connsiteY9" fmla="*/ 694 h 1024"/>
                  <a:gd name="connsiteX10" fmla="*/ 2725 w 2808"/>
                  <a:gd name="connsiteY10" fmla="*/ 964 h 1024"/>
                  <a:gd name="connsiteX11" fmla="*/ 2722 w 2808"/>
                  <a:gd name="connsiteY11" fmla="*/ 1014 h 1024"/>
                  <a:gd name="connsiteX12" fmla="*/ 2206 w 2808"/>
                  <a:gd name="connsiteY12" fmla="*/ 905 h 1024"/>
                  <a:gd name="connsiteX13" fmla="*/ 1651 w 2808"/>
                  <a:gd name="connsiteY13" fmla="*/ 801 h 1024"/>
                  <a:gd name="connsiteX14" fmla="*/ 1092 w 2808"/>
                  <a:gd name="connsiteY14" fmla="*/ 684 h 1024"/>
                  <a:gd name="connsiteX15" fmla="*/ 787 w 2808"/>
                  <a:gd name="connsiteY15" fmla="*/ 608 h 1024"/>
                  <a:gd name="connsiteX0" fmla="*/ 787 w 2806"/>
                  <a:gd name="connsiteY0" fmla="*/ 608 h 1017"/>
                  <a:gd name="connsiteX1" fmla="*/ 389 w 2806"/>
                  <a:gd name="connsiteY1" fmla="*/ 508 h 1017"/>
                  <a:gd name="connsiteX2" fmla="*/ 88 w 2806"/>
                  <a:gd name="connsiteY2" fmla="*/ 365 h 1017"/>
                  <a:gd name="connsiteX3" fmla="*/ 11 w 2806"/>
                  <a:gd name="connsiteY3" fmla="*/ 194 h 1017"/>
                  <a:gd name="connsiteX4" fmla="*/ 157 w 2806"/>
                  <a:gd name="connsiteY4" fmla="*/ 27 h 1017"/>
                  <a:gd name="connsiteX5" fmla="*/ 493 w 2806"/>
                  <a:gd name="connsiteY5" fmla="*/ 31 h 1017"/>
                  <a:gd name="connsiteX6" fmla="*/ 838 w 2806"/>
                  <a:gd name="connsiteY6" fmla="*/ 108 h 1017"/>
                  <a:gd name="connsiteX7" fmla="*/ 1165 w 2806"/>
                  <a:gd name="connsiteY7" fmla="*/ 203 h 1017"/>
                  <a:gd name="connsiteX8" fmla="*/ 1720 w 2806"/>
                  <a:gd name="connsiteY8" fmla="*/ 431 h 1017"/>
                  <a:gd name="connsiteX9" fmla="*/ 2256 w 2806"/>
                  <a:gd name="connsiteY9" fmla="*/ 694 h 1017"/>
                  <a:gd name="connsiteX10" fmla="*/ 2725 w 2806"/>
                  <a:gd name="connsiteY10" fmla="*/ 964 h 1017"/>
                  <a:gd name="connsiteX11" fmla="*/ 2722 w 2806"/>
                  <a:gd name="connsiteY11" fmla="*/ 1014 h 1017"/>
                  <a:gd name="connsiteX12" fmla="*/ 2218 w 2806"/>
                  <a:gd name="connsiteY12" fmla="*/ 944 h 1017"/>
                  <a:gd name="connsiteX13" fmla="*/ 1651 w 2806"/>
                  <a:gd name="connsiteY13" fmla="*/ 801 h 1017"/>
                  <a:gd name="connsiteX14" fmla="*/ 1092 w 2806"/>
                  <a:gd name="connsiteY14" fmla="*/ 684 h 1017"/>
                  <a:gd name="connsiteX15" fmla="*/ 787 w 2806"/>
                  <a:gd name="connsiteY15" fmla="*/ 608 h 1017"/>
                  <a:gd name="connsiteX0" fmla="*/ 787 w 2806"/>
                  <a:gd name="connsiteY0" fmla="*/ 608 h 1017"/>
                  <a:gd name="connsiteX1" fmla="*/ 389 w 2806"/>
                  <a:gd name="connsiteY1" fmla="*/ 508 h 1017"/>
                  <a:gd name="connsiteX2" fmla="*/ 88 w 2806"/>
                  <a:gd name="connsiteY2" fmla="*/ 365 h 1017"/>
                  <a:gd name="connsiteX3" fmla="*/ 11 w 2806"/>
                  <a:gd name="connsiteY3" fmla="*/ 194 h 1017"/>
                  <a:gd name="connsiteX4" fmla="*/ 157 w 2806"/>
                  <a:gd name="connsiteY4" fmla="*/ 27 h 1017"/>
                  <a:gd name="connsiteX5" fmla="*/ 493 w 2806"/>
                  <a:gd name="connsiteY5" fmla="*/ 31 h 1017"/>
                  <a:gd name="connsiteX6" fmla="*/ 838 w 2806"/>
                  <a:gd name="connsiteY6" fmla="*/ 108 h 1017"/>
                  <a:gd name="connsiteX7" fmla="*/ 1165 w 2806"/>
                  <a:gd name="connsiteY7" fmla="*/ 203 h 1017"/>
                  <a:gd name="connsiteX8" fmla="*/ 1720 w 2806"/>
                  <a:gd name="connsiteY8" fmla="*/ 431 h 1017"/>
                  <a:gd name="connsiteX9" fmla="*/ 2256 w 2806"/>
                  <a:gd name="connsiteY9" fmla="*/ 694 h 1017"/>
                  <a:gd name="connsiteX10" fmla="*/ 2725 w 2806"/>
                  <a:gd name="connsiteY10" fmla="*/ 964 h 1017"/>
                  <a:gd name="connsiteX11" fmla="*/ 2722 w 2806"/>
                  <a:gd name="connsiteY11" fmla="*/ 1014 h 1017"/>
                  <a:gd name="connsiteX12" fmla="*/ 2218 w 2806"/>
                  <a:gd name="connsiteY12" fmla="*/ 944 h 1017"/>
                  <a:gd name="connsiteX13" fmla="*/ 1639 w 2806"/>
                  <a:gd name="connsiteY13" fmla="*/ 839 h 1017"/>
                  <a:gd name="connsiteX14" fmla="*/ 1092 w 2806"/>
                  <a:gd name="connsiteY14" fmla="*/ 684 h 1017"/>
                  <a:gd name="connsiteX15" fmla="*/ 787 w 2806"/>
                  <a:gd name="connsiteY15" fmla="*/ 608 h 1017"/>
                  <a:gd name="connsiteX0" fmla="*/ 787 w 2806"/>
                  <a:gd name="connsiteY0" fmla="*/ 608 h 1017"/>
                  <a:gd name="connsiteX1" fmla="*/ 389 w 2806"/>
                  <a:gd name="connsiteY1" fmla="*/ 508 h 1017"/>
                  <a:gd name="connsiteX2" fmla="*/ 88 w 2806"/>
                  <a:gd name="connsiteY2" fmla="*/ 365 h 1017"/>
                  <a:gd name="connsiteX3" fmla="*/ 11 w 2806"/>
                  <a:gd name="connsiteY3" fmla="*/ 194 h 1017"/>
                  <a:gd name="connsiteX4" fmla="*/ 157 w 2806"/>
                  <a:gd name="connsiteY4" fmla="*/ 27 h 1017"/>
                  <a:gd name="connsiteX5" fmla="*/ 493 w 2806"/>
                  <a:gd name="connsiteY5" fmla="*/ 31 h 1017"/>
                  <a:gd name="connsiteX6" fmla="*/ 838 w 2806"/>
                  <a:gd name="connsiteY6" fmla="*/ 108 h 1017"/>
                  <a:gd name="connsiteX7" fmla="*/ 1165 w 2806"/>
                  <a:gd name="connsiteY7" fmla="*/ 203 h 1017"/>
                  <a:gd name="connsiteX8" fmla="*/ 1720 w 2806"/>
                  <a:gd name="connsiteY8" fmla="*/ 431 h 1017"/>
                  <a:gd name="connsiteX9" fmla="*/ 2256 w 2806"/>
                  <a:gd name="connsiteY9" fmla="*/ 694 h 1017"/>
                  <a:gd name="connsiteX10" fmla="*/ 2725 w 2806"/>
                  <a:gd name="connsiteY10" fmla="*/ 964 h 1017"/>
                  <a:gd name="connsiteX11" fmla="*/ 2722 w 2806"/>
                  <a:gd name="connsiteY11" fmla="*/ 1014 h 1017"/>
                  <a:gd name="connsiteX12" fmla="*/ 2218 w 2806"/>
                  <a:gd name="connsiteY12" fmla="*/ 944 h 1017"/>
                  <a:gd name="connsiteX13" fmla="*/ 1639 w 2806"/>
                  <a:gd name="connsiteY13" fmla="*/ 839 h 1017"/>
                  <a:gd name="connsiteX14" fmla="*/ 1092 w 2806"/>
                  <a:gd name="connsiteY14" fmla="*/ 684 h 1017"/>
                  <a:gd name="connsiteX15" fmla="*/ 1114 w 2806"/>
                  <a:gd name="connsiteY15" fmla="*/ 730 h 1017"/>
                  <a:gd name="connsiteX16" fmla="*/ 787 w 2806"/>
                  <a:gd name="connsiteY16" fmla="*/ 608 h 1017"/>
                  <a:gd name="connsiteX0" fmla="*/ 1114 w 2806"/>
                  <a:gd name="connsiteY0" fmla="*/ 730 h 1017"/>
                  <a:gd name="connsiteX1" fmla="*/ 787 w 2806"/>
                  <a:gd name="connsiteY1" fmla="*/ 608 h 1017"/>
                  <a:gd name="connsiteX2" fmla="*/ 389 w 2806"/>
                  <a:gd name="connsiteY2" fmla="*/ 508 h 1017"/>
                  <a:gd name="connsiteX3" fmla="*/ 88 w 2806"/>
                  <a:gd name="connsiteY3" fmla="*/ 365 h 1017"/>
                  <a:gd name="connsiteX4" fmla="*/ 11 w 2806"/>
                  <a:gd name="connsiteY4" fmla="*/ 194 h 1017"/>
                  <a:gd name="connsiteX5" fmla="*/ 157 w 2806"/>
                  <a:gd name="connsiteY5" fmla="*/ 27 h 1017"/>
                  <a:gd name="connsiteX6" fmla="*/ 493 w 2806"/>
                  <a:gd name="connsiteY6" fmla="*/ 31 h 1017"/>
                  <a:gd name="connsiteX7" fmla="*/ 838 w 2806"/>
                  <a:gd name="connsiteY7" fmla="*/ 108 h 1017"/>
                  <a:gd name="connsiteX8" fmla="*/ 1165 w 2806"/>
                  <a:gd name="connsiteY8" fmla="*/ 203 h 1017"/>
                  <a:gd name="connsiteX9" fmla="*/ 1720 w 2806"/>
                  <a:gd name="connsiteY9" fmla="*/ 431 h 1017"/>
                  <a:gd name="connsiteX10" fmla="*/ 2256 w 2806"/>
                  <a:gd name="connsiteY10" fmla="*/ 694 h 1017"/>
                  <a:gd name="connsiteX11" fmla="*/ 2725 w 2806"/>
                  <a:gd name="connsiteY11" fmla="*/ 964 h 1017"/>
                  <a:gd name="connsiteX12" fmla="*/ 2722 w 2806"/>
                  <a:gd name="connsiteY12" fmla="*/ 1014 h 1017"/>
                  <a:gd name="connsiteX13" fmla="*/ 2218 w 2806"/>
                  <a:gd name="connsiteY13" fmla="*/ 944 h 1017"/>
                  <a:gd name="connsiteX14" fmla="*/ 1639 w 2806"/>
                  <a:gd name="connsiteY14" fmla="*/ 839 h 1017"/>
                  <a:gd name="connsiteX15" fmla="*/ 1150 w 2806"/>
                  <a:gd name="connsiteY15" fmla="*/ 742 h 1017"/>
                  <a:gd name="connsiteX0" fmla="*/ 1114 w 2806"/>
                  <a:gd name="connsiteY0" fmla="*/ 730 h 1017"/>
                  <a:gd name="connsiteX1" fmla="*/ 787 w 2806"/>
                  <a:gd name="connsiteY1" fmla="*/ 608 h 1017"/>
                  <a:gd name="connsiteX2" fmla="*/ 389 w 2806"/>
                  <a:gd name="connsiteY2" fmla="*/ 508 h 1017"/>
                  <a:gd name="connsiteX3" fmla="*/ 88 w 2806"/>
                  <a:gd name="connsiteY3" fmla="*/ 365 h 1017"/>
                  <a:gd name="connsiteX4" fmla="*/ 11 w 2806"/>
                  <a:gd name="connsiteY4" fmla="*/ 194 h 1017"/>
                  <a:gd name="connsiteX5" fmla="*/ 157 w 2806"/>
                  <a:gd name="connsiteY5" fmla="*/ 27 h 1017"/>
                  <a:gd name="connsiteX6" fmla="*/ 493 w 2806"/>
                  <a:gd name="connsiteY6" fmla="*/ 31 h 1017"/>
                  <a:gd name="connsiteX7" fmla="*/ 838 w 2806"/>
                  <a:gd name="connsiteY7" fmla="*/ 108 h 1017"/>
                  <a:gd name="connsiteX8" fmla="*/ 1165 w 2806"/>
                  <a:gd name="connsiteY8" fmla="*/ 203 h 1017"/>
                  <a:gd name="connsiteX9" fmla="*/ 1720 w 2806"/>
                  <a:gd name="connsiteY9" fmla="*/ 431 h 1017"/>
                  <a:gd name="connsiteX10" fmla="*/ 2256 w 2806"/>
                  <a:gd name="connsiteY10" fmla="*/ 694 h 1017"/>
                  <a:gd name="connsiteX11" fmla="*/ 2725 w 2806"/>
                  <a:gd name="connsiteY11" fmla="*/ 964 h 1017"/>
                  <a:gd name="connsiteX12" fmla="*/ 2722 w 2806"/>
                  <a:gd name="connsiteY12" fmla="*/ 1014 h 1017"/>
                  <a:gd name="connsiteX13" fmla="*/ 2218 w 2806"/>
                  <a:gd name="connsiteY13" fmla="*/ 944 h 1017"/>
                  <a:gd name="connsiteX14" fmla="*/ 1639 w 2806"/>
                  <a:gd name="connsiteY14" fmla="*/ 839 h 1017"/>
                  <a:gd name="connsiteX0" fmla="*/ 1114 w 2806"/>
                  <a:gd name="connsiteY0" fmla="*/ 730 h 1017"/>
                  <a:gd name="connsiteX1" fmla="*/ 787 w 2806"/>
                  <a:gd name="connsiteY1" fmla="*/ 608 h 1017"/>
                  <a:gd name="connsiteX2" fmla="*/ 389 w 2806"/>
                  <a:gd name="connsiteY2" fmla="*/ 508 h 1017"/>
                  <a:gd name="connsiteX3" fmla="*/ 88 w 2806"/>
                  <a:gd name="connsiteY3" fmla="*/ 365 h 1017"/>
                  <a:gd name="connsiteX4" fmla="*/ 11 w 2806"/>
                  <a:gd name="connsiteY4" fmla="*/ 194 h 1017"/>
                  <a:gd name="connsiteX5" fmla="*/ 157 w 2806"/>
                  <a:gd name="connsiteY5" fmla="*/ 27 h 1017"/>
                  <a:gd name="connsiteX6" fmla="*/ 493 w 2806"/>
                  <a:gd name="connsiteY6" fmla="*/ 31 h 1017"/>
                  <a:gd name="connsiteX7" fmla="*/ 838 w 2806"/>
                  <a:gd name="connsiteY7" fmla="*/ 108 h 1017"/>
                  <a:gd name="connsiteX8" fmla="*/ 1165 w 2806"/>
                  <a:gd name="connsiteY8" fmla="*/ 203 h 1017"/>
                  <a:gd name="connsiteX9" fmla="*/ 1720 w 2806"/>
                  <a:gd name="connsiteY9" fmla="*/ 431 h 1017"/>
                  <a:gd name="connsiteX10" fmla="*/ 2256 w 2806"/>
                  <a:gd name="connsiteY10" fmla="*/ 694 h 1017"/>
                  <a:gd name="connsiteX11" fmla="*/ 2725 w 2806"/>
                  <a:gd name="connsiteY11" fmla="*/ 964 h 1017"/>
                  <a:gd name="connsiteX12" fmla="*/ 2722 w 2806"/>
                  <a:gd name="connsiteY12" fmla="*/ 1014 h 1017"/>
                  <a:gd name="connsiteX13" fmla="*/ 2218 w 2806"/>
                  <a:gd name="connsiteY13" fmla="*/ 944 h 1017"/>
                  <a:gd name="connsiteX14" fmla="*/ 1639 w 2806"/>
                  <a:gd name="connsiteY14" fmla="*/ 839 h 1017"/>
                  <a:gd name="connsiteX15" fmla="*/ 1114 w 2806"/>
                  <a:gd name="connsiteY15" fmla="*/ 730 h 1017"/>
                  <a:gd name="connsiteX0" fmla="*/ 1114 w 2806"/>
                  <a:gd name="connsiteY0" fmla="*/ 730 h 1017"/>
                  <a:gd name="connsiteX1" fmla="*/ 787 w 2806"/>
                  <a:gd name="connsiteY1" fmla="*/ 608 h 1017"/>
                  <a:gd name="connsiteX2" fmla="*/ 389 w 2806"/>
                  <a:gd name="connsiteY2" fmla="*/ 508 h 1017"/>
                  <a:gd name="connsiteX3" fmla="*/ 88 w 2806"/>
                  <a:gd name="connsiteY3" fmla="*/ 365 h 1017"/>
                  <a:gd name="connsiteX4" fmla="*/ 11 w 2806"/>
                  <a:gd name="connsiteY4" fmla="*/ 194 h 1017"/>
                  <a:gd name="connsiteX5" fmla="*/ 157 w 2806"/>
                  <a:gd name="connsiteY5" fmla="*/ 27 h 1017"/>
                  <a:gd name="connsiteX6" fmla="*/ 493 w 2806"/>
                  <a:gd name="connsiteY6" fmla="*/ 31 h 1017"/>
                  <a:gd name="connsiteX7" fmla="*/ 838 w 2806"/>
                  <a:gd name="connsiteY7" fmla="*/ 108 h 1017"/>
                  <a:gd name="connsiteX8" fmla="*/ 1165 w 2806"/>
                  <a:gd name="connsiteY8" fmla="*/ 203 h 1017"/>
                  <a:gd name="connsiteX9" fmla="*/ 1720 w 2806"/>
                  <a:gd name="connsiteY9" fmla="*/ 431 h 1017"/>
                  <a:gd name="connsiteX10" fmla="*/ 2256 w 2806"/>
                  <a:gd name="connsiteY10" fmla="*/ 694 h 1017"/>
                  <a:gd name="connsiteX11" fmla="*/ 2725 w 2806"/>
                  <a:gd name="connsiteY11" fmla="*/ 964 h 1017"/>
                  <a:gd name="connsiteX12" fmla="*/ 2722 w 2806"/>
                  <a:gd name="connsiteY12" fmla="*/ 1014 h 1017"/>
                  <a:gd name="connsiteX13" fmla="*/ 2218 w 2806"/>
                  <a:gd name="connsiteY13" fmla="*/ 944 h 1017"/>
                  <a:gd name="connsiteX14" fmla="*/ 1639 w 2806"/>
                  <a:gd name="connsiteY14" fmla="*/ 839 h 1017"/>
                  <a:gd name="connsiteX15" fmla="*/ 1114 w 2806"/>
                  <a:gd name="connsiteY15" fmla="*/ 730 h 1017"/>
                  <a:gd name="connsiteX0" fmla="*/ 1114 w 2806"/>
                  <a:gd name="connsiteY0" fmla="*/ 730 h 1017"/>
                  <a:gd name="connsiteX1" fmla="*/ 773 w 2806"/>
                  <a:gd name="connsiteY1" fmla="*/ 654 h 1017"/>
                  <a:gd name="connsiteX2" fmla="*/ 389 w 2806"/>
                  <a:gd name="connsiteY2" fmla="*/ 508 h 1017"/>
                  <a:gd name="connsiteX3" fmla="*/ 88 w 2806"/>
                  <a:gd name="connsiteY3" fmla="*/ 365 h 1017"/>
                  <a:gd name="connsiteX4" fmla="*/ 11 w 2806"/>
                  <a:gd name="connsiteY4" fmla="*/ 194 h 1017"/>
                  <a:gd name="connsiteX5" fmla="*/ 157 w 2806"/>
                  <a:gd name="connsiteY5" fmla="*/ 27 h 1017"/>
                  <a:gd name="connsiteX6" fmla="*/ 493 w 2806"/>
                  <a:gd name="connsiteY6" fmla="*/ 31 h 1017"/>
                  <a:gd name="connsiteX7" fmla="*/ 838 w 2806"/>
                  <a:gd name="connsiteY7" fmla="*/ 108 h 1017"/>
                  <a:gd name="connsiteX8" fmla="*/ 1165 w 2806"/>
                  <a:gd name="connsiteY8" fmla="*/ 203 h 1017"/>
                  <a:gd name="connsiteX9" fmla="*/ 1720 w 2806"/>
                  <a:gd name="connsiteY9" fmla="*/ 431 h 1017"/>
                  <a:gd name="connsiteX10" fmla="*/ 2256 w 2806"/>
                  <a:gd name="connsiteY10" fmla="*/ 694 h 1017"/>
                  <a:gd name="connsiteX11" fmla="*/ 2725 w 2806"/>
                  <a:gd name="connsiteY11" fmla="*/ 964 h 1017"/>
                  <a:gd name="connsiteX12" fmla="*/ 2722 w 2806"/>
                  <a:gd name="connsiteY12" fmla="*/ 1014 h 1017"/>
                  <a:gd name="connsiteX13" fmla="*/ 2218 w 2806"/>
                  <a:gd name="connsiteY13" fmla="*/ 944 h 1017"/>
                  <a:gd name="connsiteX14" fmla="*/ 1639 w 2806"/>
                  <a:gd name="connsiteY14" fmla="*/ 839 h 1017"/>
                  <a:gd name="connsiteX15" fmla="*/ 1114 w 2806"/>
                  <a:gd name="connsiteY15" fmla="*/ 730 h 1017"/>
                  <a:gd name="connsiteX0" fmla="*/ 0 w 2795"/>
                  <a:gd name="connsiteY0" fmla="*/ 194 h 1017"/>
                  <a:gd name="connsiteX1" fmla="*/ 146 w 2795"/>
                  <a:gd name="connsiteY1" fmla="*/ 27 h 1017"/>
                  <a:gd name="connsiteX2" fmla="*/ 482 w 2795"/>
                  <a:gd name="connsiteY2" fmla="*/ 31 h 1017"/>
                  <a:gd name="connsiteX3" fmla="*/ 827 w 2795"/>
                  <a:gd name="connsiteY3" fmla="*/ 108 h 1017"/>
                  <a:gd name="connsiteX4" fmla="*/ 1154 w 2795"/>
                  <a:gd name="connsiteY4" fmla="*/ 203 h 1017"/>
                  <a:gd name="connsiteX5" fmla="*/ 1709 w 2795"/>
                  <a:gd name="connsiteY5" fmla="*/ 431 h 1017"/>
                  <a:gd name="connsiteX6" fmla="*/ 2245 w 2795"/>
                  <a:gd name="connsiteY6" fmla="*/ 694 h 1017"/>
                  <a:gd name="connsiteX7" fmla="*/ 2714 w 2795"/>
                  <a:gd name="connsiteY7" fmla="*/ 964 h 1017"/>
                  <a:gd name="connsiteX8" fmla="*/ 2711 w 2795"/>
                  <a:gd name="connsiteY8" fmla="*/ 1014 h 1017"/>
                  <a:gd name="connsiteX9" fmla="*/ 2207 w 2795"/>
                  <a:gd name="connsiteY9" fmla="*/ 944 h 1017"/>
                  <a:gd name="connsiteX10" fmla="*/ 1628 w 2795"/>
                  <a:gd name="connsiteY10" fmla="*/ 839 h 1017"/>
                  <a:gd name="connsiteX11" fmla="*/ 1103 w 2795"/>
                  <a:gd name="connsiteY11" fmla="*/ 730 h 1017"/>
                  <a:gd name="connsiteX12" fmla="*/ 762 w 2795"/>
                  <a:gd name="connsiteY12" fmla="*/ 654 h 1017"/>
                  <a:gd name="connsiteX13" fmla="*/ 378 w 2795"/>
                  <a:gd name="connsiteY13" fmla="*/ 508 h 1017"/>
                  <a:gd name="connsiteX14" fmla="*/ 135 w 2795"/>
                  <a:gd name="connsiteY14" fmla="*/ 423 h 1017"/>
                  <a:gd name="connsiteX0" fmla="*/ 0 w 2795"/>
                  <a:gd name="connsiteY0" fmla="*/ 194 h 1017"/>
                  <a:gd name="connsiteX1" fmla="*/ 146 w 2795"/>
                  <a:gd name="connsiteY1" fmla="*/ 27 h 1017"/>
                  <a:gd name="connsiteX2" fmla="*/ 482 w 2795"/>
                  <a:gd name="connsiteY2" fmla="*/ 31 h 1017"/>
                  <a:gd name="connsiteX3" fmla="*/ 827 w 2795"/>
                  <a:gd name="connsiteY3" fmla="*/ 108 h 1017"/>
                  <a:gd name="connsiteX4" fmla="*/ 1154 w 2795"/>
                  <a:gd name="connsiteY4" fmla="*/ 203 h 1017"/>
                  <a:gd name="connsiteX5" fmla="*/ 1709 w 2795"/>
                  <a:gd name="connsiteY5" fmla="*/ 431 h 1017"/>
                  <a:gd name="connsiteX6" fmla="*/ 2245 w 2795"/>
                  <a:gd name="connsiteY6" fmla="*/ 694 h 1017"/>
                  <a:gd name="connsiteX7" fmla="*/ 2714 w 2795"/>
                  <a:gd name="connsiteY7" fmla="*/ 964 h 1017"/>
                  <a:gd name="connsiteX8" fmla="*/ 2711 w 2795"/>
                  <a:gd name="connsiteY8" fmla="*/ 1014 h 1017"/>
                  <a:gd name="connsiteX9" fmla="*/ 2207 w 2795"/>
                  <a:gd name="connsiteY9" fmla="*/ 944 h 1017"/>
                  <a:gd name="connsiteX10" fmla="*/ 1628 w 2795"/>
                  <a:gd name="connsiteY10" fmla="*/ 839 h 1017"/>
                  <a:gd name="connsiteX11" fmla="*/ 1103 w 2795"/>
                  <a:gd name="connsiteY11" fmla="*/ 730 h 1017"/>
                  <a:gd name="connsiteX12" fmla="*/ 762 w 2795"/>
                  <a:gd name="connsiteY12" fmla="*/ 654 h 1017"/>
                  <a:gd name="connsiteX13" fmla="*/ 378 w 2795"/>
                  <a:gd name="connsiteY13" fmla="*/ 508 h 1017"/>
                  <a:gd name="connsiteX0" fmla="*/ 0 w 2795"/>
                  <a:gd name="connsiteY0" fmla="*/ 194 h 1017"/>
                  <a:gd name="connsiteX1" fmla="*/ 146 w 2795"/>
                  <a:gd name="connsiteY1" fmla="*/ 27 h 1017"/>
                  <a:gd name="connsiteX2" fmla="*/ 482 w 2795"/>
                  <a:gd name="connsiteY2" fmla="*/ 31 h 1017"/>
                  <a:gd name="connsiteX3" fmla="*/ 827 w 2795"/>
                  <a:gd name="connsiteY3" fmla="*/ 108 h 1017"/>
                  <a:gd name="connsiteX4" fmla="*/ 1154 w 2795"/>
                  <a:gd name="connsiteY4" fmla="*/ 203 h 1017"/>
                  <a:gd name="connsiteX5" fmla="*/ 1709 w 2795"/>
                  <a:gd name="connsiteY5" fmla="*/ 431 h 1017"/>
                  <a:gd name="connsiteX6" fmla="*/ 2245 w 2795"/>
                  <a:gd name="connsiteY6" fmla="*/ 694 h 1017"/>
                  <a:gd name="connsiteX7" fmla="*/ 2714 w 2795"/>
                  <a:gd name="connsiteY7" fmla="*/ 964 h 1017"/>
                  <a:gd name="connsiteX8" fmla="*/ 2711 w 2795"/>
                  <a:gd name="connsiteY8" fmla="*/ 1014 h 1017"/>
                  <a:gd name="connsiteX9" fmla="*/ 2207 w 2795"/>
                  <a:gd name="connsiteY9" fmla="*/ 944 h 1017"/>
                  <a:gd name="connsiteX10" fmla="*/ 1628 w 2795"/>
                  <a:gd name="connsiteY10" fmla="*/ 839 h 1017"/>
                  <a:gd name="connsiteX11" fmla="*/ 1103 w 2795"/>
                  <a:gd name="connsiteY11" fmla="*/ 730 h 1017"/>
                  <a:gd name="connsiteX12" fmla="*/ 762 w 2795"/>
                  <a:gd name="connsiteY12" fmla="*/ 654 h 1017"/>
                  <a:gd name="connsiteX0" fmla="*/ 0 w 2795"/>
                  <a:gd name="connsiteY0" fmla="*/ 194 h 1017"/>
                  <a:gd name="connsiteX1" fmla="*/ 146 w 2795"/>
                  <a:gd name="connsiteY1" fmla="*/ 27 h 1017"/>
                  <a:gd name="connsiteX2" fmla="*/ 482 w 2795"/>
                  <a:gd name="connsiteY2" fmla="*/ 31 h 1017"/>
                  <a:gd name="connsiteX3" fmla="*/ 827 w 2795"/>
                  <a:gd name="connsiteY3" fmla="*/ 108 h 1017"/>
                  <a:gd name="connsiteX4" fmla="*/ 1154 w 2795"/>
                  <a:gd name="connsiteY4" fmla="*/ 203 h 1017"/>
                  <a:gd name="connsiteX5" fmla="*/ 1709 w 2795"/>
                  <a:gd name="connsiteY5" fmla="*/ 431 h 1017"/>
                  <a:gd name="connsiteX6" fmla="*/ 2245 w 2795"/>
                  <a:gd name="connsiteY6" fmla="*/ 694 h 1017"/>
                  <a:gd name="connsiteX7" fmla="*/ 2714 w 2795"/>
                  <a:gd name="connsiteY7" fmla="*/ 964 h 1017"/>
                  <a:gd name="connsiteX8" fmla="*/ 2711 w 2795"/>
                  <a:gd name="connsiteY8" fmla="*/ 1014 h 1017"/>
                  <a:gd name="connsiteX9" fmla="*/ 2207 w 2795"/>
                  <a:gd name="connsiteY9" fmla="*/ 944 h 1017"/>
                  <a:gd name="connsiteX10" fmla="*/ 1628 w 2795"/>
                  <a:gd name="connsiteY10" fmla="*/ 839 h 1017"/>
                  <a:gd name="connsiteX11" fmla="*/ 1103 w 2795"/>
                  <a:gd name="connsiteY11" fmla="*/ 730 h 1017"/>
                  <a:gd name="connsiteX0" fmla="*/ 0 w 2795"/>
                  <a:gd name="connsiteY0" fmla="*/ 194 h 1017"/>
                  <a:gd name="connsiteX1" fmla="*/ 146 w 2795"/>
                  <a:gd name="connsiteY1" fmla="*/ 27 h 1017"/>
                  <a:gd name="connsiteX2" fmla="*/ 482 w 2795"/>
                  <a:gd name="connsiteY2" fmla="*/ 31 h 1017"/>
                  <a:gd name="connsiteX3" fmla="*/ 827 w 2795"/>
                  <a:gd name="connsiteY3" fmla="*/ 108 h 1017"/>
                  <a:gd name="connsiteX4" fmla="*/ 1154 w 2795"/>
                  <a:gd name="connsiteY4" fmla="*/ 203 h 1017"/>
                  <a:gd name="connsiteX5" fmla="*/ 1709 w 2795"/>
                  <a:gd name="connsiteY5" fmla="*/ 431 h 1017"/>
                  <a:gd name="connsiteX6" fmla="*/ 2245 w 2795"/>
                  <a:gd name="connsiteY6" fmla="*/ 694 h 1017"/>
                  <a:gd name="connsiteX7" fmla="*/ 2714 w 2795"/>
                  <a:gd name="connsiteY7" fmla="*/ 964 h 1017"/>
                  <a:gd name="connsiteX8" fmla="*/ 2711 w 2795"/>
                  <a:gd name="connsiteY8" fmla="*/ 1014 h 1017"/>
                  <a:gd name="connsiteX9" fmla="*/ 2207 w 2795"/>
                  <a:gd name="connsiteY9" fmla="*/ 944 h 1017"/>
                  <a:gd name="connsiteX10" fmla="*/ 1628 w 2795"/>
                  <a:gd name="connsiteY10" fmla="*/ 839 h 1017"/>
                  <a:gd name="connsiteX0" fmla="*/ 0 w 2795"/>
                  <a:gd name="connsiteY0" fmla="*/ 194 h 1017"/>
                  <a:gd name="connsiteX1" fmla="*/ 146 w 2795"/>
                  <a:gd name="connsiteY1" fmla="*/ 27 h 1017"/>
                  <a:gd name="connsiteX2" fmla="*/ 482 w 2795"/>
                  <a:gd name="connsiteY2" fmla="*/ 31 h 1017"/>
                  <a:gd name="connsiteX3" fmla="*/ 827 w 2795"/>
                  <a:gd name="connsiteY3" fmla="*/ 108 h 1017"/>
                  <a:gd name="connsiteX4" fmla="*/ 1154 w 2795"/>
                  <a:gd name="connsiteY4" fmla="*/ 203 h 1017"/>
                  <a:gd name="connsiteX5" fmla="*/ 1709 w 2795"/>
                  <a:gd name="connsiteY5" fmla="*/ 431 h 1017"/>
                  <a:gd name="connsiteX6" fmla="*/ 2245 w 2795"/>
                  <a:gd name="connsiteY6" fmla="*/ 694 h 1017"/>
                  <a:gd name="connsiteX7" fmla="*/ 2714 w 2795"/>
                  <a:gd name="connsiteY7" fmla="*/ 964 h 1017"/>
                  <a:gd name="connsiteX8" fmla="*/ 2711 w 2795"/>
                  <a:gd name="connsiteY8" fmla="*/ 1014 h 1017"/>
                  <a:gd name="connsiteX9" fmla="*/ 2207 w 2795"/>
                  <a:gd name="connsiteY9" fmla="*/ 944 h 1017"/>
                  <a:gd name="connsiteX0" fmla="*/ 0 w 2795"/>
                  <a:gd name="connsiteY0" fmla="*/ 194 h 1017"/>
                  <a:gd name="connsiteX1" fmla="*/ 146 w 2795"/>
                  <a:gd name="connsiteY1" fmla="*/ 27 h 1017"/>
                  <a:gd name="connsiteX2" fmla="*/ 482 w 2795"/>
                  <a:gd name="connsiteY2" fmla="*/ 31 h 1017"/>
                  <a:gd name="connsiteX3" fmla="*/ 827 w 2795"/>
                  <a:gd name="connsiteY3" fmla="*/ 108 h 1017"/>
                  <a:gd name="connsiteX4" fmla="*/ 1154 w 2795"/>
                  <a:gd name="connsiteY4" fmla="*/ 203 h 1017"/>
                  <a:gd name="connsiteX5" fmla="*/ 1709 w 2795"/>
                  <a:gd name="connsiteY5" fmla="*/ 431 h 1017"/>
                  <a:gd name="connsiteX6" fmla="*/ 2245 w 2795"/>
                  <a:gd name="connsiteY6" fmla="*/ 694 h 1017"/>
                  <a:gd name="connsiteX7" fmla="*/ 2714 w 2795"/>
                  <a:gd name="connsiteY7" fmla="*/ 964 h 1017"/>
                  <a:gd name="connsiteX8" fmla="*/ 2711 w 2795"/>
                  <a:gd name="connsiteY8" fmla="*/ 1014 h 1017"/>
                  <a:gd name="connsiteX0" fmla="*/ 0 w 2714"/>
                  <a:gd name="connsiteY0" fmla="*/ 194 h 964"/>
                  <a:gd name="connsiteX1" fmla="*/ 146 w 2714"/>
                  <a:gd name="connsiteY1" fmla="*/ 27 h 964"/>
                  <a:gd name="connsiteX2" fmla="*/ 482 w 2714"/>
                  <a:gd name="connsiteY2" fmla="*/ 31 h 964"/>
                  <a:gd name="connsiteX3" fmla="*/ 827 w 2714"/>
                  <a:gd name="connsiteY3" fmla="*/ 108 h 964"/>
                  <a:gd name="connsiteX4" fmla="*/ 1154 w 2714"/>
                  <a:gd name="connsiteY4" fmla="*/ 203 h 964"/>
                  <a:gd name="connsiteX5" fmla="*/ 1709 w 2714"/>
                  <a:gd name="connsiteY5" fmla="*/ 431 h 964"/>
                  <a:gd name="connsiteX6" fmla="*/ 2245 w 2714"/>
                  <a:gd name="connsiteY6" fmla="*/ 694 h 964"/>
                  <a:gd name="connsiteX7" fmla="*/ 2714 w 2714"/>
                  <a:gd name="connsiteY7" fmla="*/ 964 h 964"/>
                  <a:gd name="connsiteX0" fmla="*/ 0 w 2760"/>
                  <a:gd name="connsiteY0" fmla="*/ 178 h 962"/>
                  <a:gd name="connsiteX1" fmla="*/ 192 w 2760"/>
                  <a:gd name="connsiteY1" fmla="*/ 25 h 962"/>
                  <a:gd name="connsiteX2" fmla="*/ 528 w 2760"/>
                  <a:gd name="connsiteY2" fmla="*/ 29 h 962"/>
                  <a:gd name="connsiteX3" fmla="*/ 873 w 2760"/>
                  <a:gd name="connsiteY3" fmla="*/ 106 h 962"/>
                  <a:gd name="connsiteX4" fmla="*/ 1200 w 2760"/>
                  <a:gd name="connsiteY4" fmla="*/ 201 h 962"/>
                  <a:gd name="connsiteX5" fmla="*/ 1755 w 2760"/>
                  <a:gd name="connsiteY5" fmla="*/ 429 h 962"/>
                  <a:gd name="connsiteX6" fmla="*/ 2291 w 2760"/>
                  <a:gd name="connsiteY6" fmla="*/ 692 h 962"/>
                  <a:gd name="connsiteX7" fmla="*/ 2760 w 2760"/>
                  <a:gd name="connsiteY7" fmla="*/ 962 h 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0" h="962">
                    <a:moveTo>
                      <a:pt x="0" y="178"/>
                    </a:moveTo>
                    <a:cubicBezTo>
                      <a:pt x="11" y="122"/>
                      <a:pt x="104" y="50"/>
                      <a:pt x="192" y="25"/>
                    </a:cubicBezTo>
                    <a:cubicBezTo>
                      <a:pt x="280" y="0"/>
                      <a:pt x="415" y="16"/>
                      <a:pt x="528" y="29"/>
                    </a:cubicBezTo>
                    <a:cubicBezTo>
                      <a:pt x="642" y="43"/>
                      <a:pt x="869" y="105"/>
                      <a:pt x="873" y="106"/>
                    </a:cubicBezTo>
                    <a:cubicBezTo>
                      <a:pt x="877" y="103"/>
                      <a:pt x="1053" y="147"/>
                      <a:pt x="1200" y="201"/>
                    </a:cubicBezTo>
                    <a:cubicBezTo>
                      <a:pt x="1347" y="255"/>
                      <a:pt x="1573" y="347"/>
                      <a:pt x="1755" y="429"/>
                    </a:cubicBezTo>
                    <a:cubicBezTo>
                      <a:pt x="1937" y="511"/>
                      <a:pt x="2124" y="603"/>
                      <a:pt x="2291" y="692"/>
                    </a:cubicBezTo>
                    <a:cubicBezTo>
                      <a:pt x="2458" y="781"/>
                      <a:pt x="2682" y="909"/>
                      <a:pt x="2760" y="962"/>
                    </a:cubicBezTo>
                  </a:path>
                </a:pathLst>
              </a:custGeom>
              <a:gradFill rotWithShape="0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0" scaled="1"/>
              </a:gra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sp>
          <p:nvSpPr>
            <p:cNvPr id="73" name="Line 17"/>
            <p:cNvSpPr>
              <a:spLocks noChangeShapeType="1"/>
            </p:cNvSpPr>
            <p:nvPr/>
          </p:nvSpPr>
          <p:spPr bwMode="auto">
            <a:xfrm rot="60000" flipV="1">
              <a:off x="2544979" y="3631331"/>
              <a:ext cx="4464902" cy="98469"/>
            </a:xfrm>
            <a:prstGeom prst="line">
              <a:avLst/>
            </a:prstGeom>
            <a:noFill/>
            <a:ln w="12700" cap="flat" cmpd="sng" algn="ctr">
              <a:solidFill>
                <a:srgbClr val="0A0C0A"/>
              </a:solidFill>
              <a:prstDash val="lgDashDot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2" name="Flèche droite rayée 51"/>
          <p:cNvSpPr/>
          <p:nvPr/>
        </p:nvSpPr>
        <p:spPr>
          <a:xfrm rot="16200000">
            <a:off x="3703277" y="4285379"/>
            <a:ext cx="602896" cy="478350"/>
          </a:xfrm>
          <a:prstGeom prst="stripedRightArrow">
            <a:avLst>
              <a:gd name="adj1" fmla="val 63721"/>
              <a:gd name="adj2" fmla="val 68147"/>
            </a:avLst>
          </a:prstGeom>
          <a:gradFill flip="none" rotWithShape="1">
            <a:gsLst>
              <a:gs pos="75000">
                <a:srgbClr val="80AAF9">
                  <a:alpha val="84000"/>
                </a:srgbClr>
              </a:gs>
              <a:gs pos="20000">
                <a:schemeClr val="accent1">
                  <a:lumMod val="40000"/>
                  <a:lumOff val="60000"/>
                  <a:alpha val="8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Flèche droite rayée 53"/>
          <p:cNvSpPr/>
          <p:nvPr/>
        </p:nvSpPr>
        <p:spPr>
          <a:xfrm rot="16200000">
            <a:off x="5806177" y="4214478"/>
            <a:ext cx="602897" cy="442350"/>
          </a:xfrm>
          <a:prstGeom prst="stripedRightArrow">
            <a:avLst>
              <a:gd name="adj1" fmla="val 63721"/>
              <a:gd name="adj2" fmla="val 68147"/>
            </a:avLst>
          </a:prstGeom>
          <a:gradFill flip="none" rotWithShape="1">
            <a:gsLst>
              <a:gs pos="75000">
                <a:srgbClr val="80AAF9">
                  <a:alpha val="84000"/>
                </a:srgbClr>
              </a:gs>
              <a:gs pos="20000">
                <a:schemeClr val="accent1">
                  <a:lumMod val="40000"/>
                  <a:lumOff val="60000"/>
                  <a:alpha val="8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613836" y="3632200"/>
            <a:ext cx="1188000" cy="2769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1200" b="0" dirty="0" smtClean="0">
                <a:solidFill>
                  <a:srgbClr val="008000"/>
                </a:solidFill>
                <a:latin typeface="Trebuchet MS"/>
                <a:cs typeface="Trebuchet MS"/>
              </a:rPr>
              <a:t>Débit constant</a:t>
            </a:r>
            <a:endParaRPr lang="fr-FR" sz="1200" b="0" dirty="0">
              <a:solidFill>
                <a:srgbClr val="008000"/>
              </a:solidFill>
              <a:latin typeface="Trebuchet MS"/>
              <a:cs typeface="Trebuchet M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425931" y="213668"/>
            <a:ext cx="429213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Effet venturi et loi de Bernoulli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468980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70" grpId="0" animBg="1"/>
      <p:bldP spid="67" grpId="0" animBg="1"/>
      <p:bldP spid="72" grpId="0" animBg="1"/>
      <p:bldP spid="75" grpId="0" animBg="1"/>
      <p:bldP spid="52" grpId="0" animBg="1"/>
      <p:bldP spid="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à coins arrondis 19"/>
          <p:cNvSpPr/>
          <p:nvPr/>
        </p:nvSpPr>
        <p:spPr>
          <a:xfrm>
            <a:off x="1371600" y="3441700"/>
            <a:ext cx="5791200" cy="393700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676400" y="1365250"/>
            <a:ext cx="5791200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et </a:t>
            </a: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notions</a:t>
            </a:r>
            <a:endParaRPr lang="fr-FR" sz="200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Résistance de l’air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Effet venturi et loi de Bernoulli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Eléments indispensables au vol</a:t>
            </a:r>
            <a:endParaRPr lang="fr-FR" sz="200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85451" y="226368"/>
            <a:ext cx="3373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Trebuchet MS"/>
                <a:cs typeface="Trebuchet MS"/>
              </a:rPr>
              <a:t>AERODYNAMIQUE</a:t>
            </a:r>
          </a:p>
        </p:txBody>
      </p:sp>
    </p:spTree>
    <p:extLst>
      <p:ext uri="{BB962C8B-B14F-4D97-AF65-F5344CB8AC3E}">
        <p14:creationId xmlns:p14="http://schemas.microsoft.com/office/powerpoint/2010/main" val="22110608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>
            <a:spLocks noChangeAspect="1"/>
          </p:cNvSpPr>
          <p:nvPr/>
        </p:nvSpPr>
        <p:spPr bwMode="auto">
          <a:xfrm rot="21360000">
            <a:off x="3548064" y="3409950"/>
            <a:ext cx="4618037" cy="1593850"/>
          </a:xfrm>
          <a:custGeom>
            <a:avLst/>
            <a:gdLst>
              <a:gd name="T0" fmla="*/ 2147483647 w 2909"/>
              <a:gd name="T1" fmla="*/ 2147483647 h 1004"/>
              <a:gd name="T2" fmla="*/ 2147483647 w 2909"/>
              <a:gd name="T3" fmla="*/ 2147483647 h 1004"/>
              <a:gd name="T4" fmla="*/ 2147483647 w 2909"/>
              <a:gd name="T5" fmla="*/ 2147483647 h 1004"/>
              <a:gd name="T6" fmla="*/ 2147483647 w 2909"/>
              <a:gd name="T7" fmla="*/ 2147483647 h 1004"/>
              <a:gd name="T8" fmla="*/ 2147483647 w 2909"/>
              <a:gd name="T9" fmla="*/ 2147483647 h 1004"/>
              <a:gd name="T10" fmla="*/ 2147483647 w 2909"/>
              <a:gd name="T11" fmla="*/ 2147483647 h 1004"/>
              <a:gd name="T12" fmla="*/ 2147483647 w 2909"/>
              <a:gd name="T13" fmla="*/ 2147483647 h 1004"/>
              <a:gd name="T14" fmla="*/ 2147483647 w 2909"/>
              <a:gd name="T15" fmla="*/ 2147483647 h 1004"/>
              <a:gd name="T16" fmla="*/ 2147483647 w 2909"/>
              <a:gd name="T17" fmla="*/ 2147483647 h 1004"/>
              <a:gd name="T18" fmla="*/ 2147483647 w 2909"/>
              <a:gd name="T19" fmla="*/ 2147483647 h 1004"/>
              <a:gd name="T20" fmla="*/ 2147483647 w 2909"/>
              <a:gd name="T21" fmla="*/ 2147483647 h 10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09"/>
              <a:gd name="T34" fmla="*/ 0 h 1004"/>
              <a:gd name="T35" fmla="*/ 2909 w 2909"/>
              <a:gd name="T36" fmla="*/ 1004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60 w 2909"/>
              <a:gd name="connsiteY4" fmla="*/ 31 h 1004"/>
              <a:gd name="connsiteX5" fmla="*/ 833 w 2909"/>
              <a:gd name="connsiteY5" fmla="*/ 112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08 w 2909"/>
              <a:gd name="connsiteY4" fmla="*/ 31 h 1004"/>
              <a:gd name="connsiteX5" fmla="*/ 833 w 2909"/>
              <a:gd name="connsiteY5" fmla="*/ 112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12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12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12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12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602 h 1021"/>
              <a:gd name="connsiteX1" fmla="*/ 188 w 2909"/>
              <a:gd name="connsiteY1" fmla="*/ 429 h 1021"/>
              <a:gd name="connsiteX2" fmla="*/ 6 w 2909"/>
              <a:gd name="connsiteY2" fmla="*/ 211 h 1021"/>
              <a:gd name="connsiteX3" fmla="*/ 152 w 2909"/>
              <a:gd name="connsiteY3" fmla="*/ 44 h 1021"/>
              <a:gd name="connsiteX4" fmla="*/ 488 w 2909"/>
              <a:gd name="connsiteY4" fmla="*/ 48 h 1021"/>
              <a:gd name="connsiteX5" fmla="*/ 833 w 2909"/>
              <a:gd name="connsiteY5" fmla="*/ 77 h 1021"/>
              <a:gd name="connsiteX6" fmla="*/ 1160 w 2909"/>
              <a:gd name="connsiteY6" fmla="*/ 220 h 1021"/>
              <a:gd name="connsiteX7" fmla="*/ 1715 w 2909"/>
              <a:gd name="connsiteY7" fmla="*/ 448 h 1021"/>
              <a:gd name="connsiteX8" fmla="*/ 2251 w 2909"/>
              <a:gd name="connsiteY8" fmla="*/ 711 h 1021"/>
              <a:gd name="connsiteX9" fmla="*/ 2662 w 2909"/>
              <a:gd name="connsiteY9" fmla="*/ 1003 h 1021"/>
              <a:gd name="connsiteX10" fmla="*/ 770 w 2909"/>
              <a:gd name="connsiteY10" fmla="*/ 602 h 1021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60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60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60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60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08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08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08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9" h="1004">
                <a:moveTo>
                  <a:pt x="770" y="585"/>
                </a:moveTo>
                <a:cubicBezTo>
                  <a:pt x="358" y="489"/>
                  <a:pt x="315" y="477"/>
                  <a:pt x="188" y="412"/>
                </a:cubicBezTo>
                <a:cubicBezTo>
                  <a:pt x="61" y="347"/>
                  <a:pt x="12" y="258"/>
                  <a:pt x="6" y="194"/>
                </a:cubicBezTo>
                <a:cubicBezTo>
                  <a:pt x="0" y="130"/>
                  <a:pt x="72" y="54"/>
                  <a:pt x="152" y="27"/>
                </a:cubicBezTo>
                <a:cubicBezTo>
                  <a:pt x="232" y="0"/>
                  <a:pt x="375" y="18"/>
                  <a:pt x="488" y="31"/>
                </a:cubicBezTo>
                <a:cubicBezTo>
                  <a:pt x="602" y="45"/>
                  <a:pt x="829" y="107"/>
                  <a:pt x="833" y="108"/>
                </a:cubicBezTo>
                <a:cubicBezTo>
                  <a:pt x="837" y="105"/>
                  <a:pt x="1013" y="149"/>
                  <a:pt x="1160" y="203"/>
                </a:cubicBezTo>
                <a:cubicBezTo>
                  <a:pt x="1307" y="257"/>
                  <a:pt x="1533" y="349"/>
                  <a:pt x="1715" y="431"/>
                </a:cubicBezTo>
                <a:cubicBezTo>
                  <a:pt x="1897" y="513"/>
                  <a:pt x="2093" y="601"/>
                  <a:pt x="2251" y="694"/>
                </a:cubicBezTo>
                <a:cubicBezTo>
                  <a:pt x="2409" y="787"/>
                  <a:pt x="2909" y="1004"/>
                  <a:pt x="2662" y="986"/>
                </a:cubicBezTo>
                <a:cubicBezTo>
                  <a:pt x="2415" y="968"/>
                  <a:pt x="1178" y="679"/>
                  <a:pt x="770" y="585"/>
                </a:cubicBezTo>
                <a:close/>
              </a:path>
            </a:pathLst>
          </a:custGeom>
          <a:gradFill rotWithShape="0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0" scaled="1"/>
          </a:gradFill>
          <a:ln w="3175" cmpd="sng">
            <a:solidFill>
              <a:schemeClr val="bg1"/>
            </a:solidFill>
            <a:miter lim="800000"/>
            <a:headEnd/>
            <a:tailEnd/>
          </a:ln>
          <a:scene3d>
            <a:camera prst="legacyPerspectiveTopRight" fov="3600000">
              <a:rot lat="21580962" lon="19489480" rev="1028620"/>
            </a:camera>
            <a:lightRig rig="legacyHarsh4" dir="b"/>
          </a:scene3d>
          <a:sp3d extrusionH="12673000" contourW="12700" prstMaterial="legacyMatte">
            <a:bevelT w="13500" h="13500" prst="angle"/>
            <a:bevelB w="13500" h="13500" prst="angle"/>
            <a:extrusionClr>
              <a:schemeClr val="tx2">
                <a:lumMod val="10000"/>
                <a:lumOff val="90000"/>
              </a:schemeClr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fr-FR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665109" y="4000814"/>
            <a:ext cx="1840735" cy="613556"/>
            <a:chOff x="-86" y="2841"/>
            <a:chExt cx="1380" cy="474"/>
          </a:xfrm>
        </p:grpSpPr>
        <p:sp>
          <p:nvSpPr>
            <p:cNvPr id="25" name="AutoShape 20"/>
            <p:cNvSpPr>
              <a:spLocks noChangeAspect="1" noChangeArrowheads="1"/>
            </p:cNvSpPr>
            <p:nvPr/>
          </p:nvSpPr>
          <p:spPr bwMode="auto">
            <a:xfrm>
              <a:off x="231" y="3099"/>
              <a:ext cx="1057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-86" y="2841"/>
              <a:ext cx="1380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>
                <a:defRPr/>
              </a:pPr>
              <a:r>
                <a:rPr lang="fr-FR" sz="1600" b="0" dirty="0">
                  <a:solidFill>
                    <a:srgbClr val="008000"/>
                  </a:solidFill>
                  <a:latin typeface="Trebuchet MS"/>
                  <a:ea typeface="+mn-ea"/>
                  <a:cs typeface="Trebuchet MS"/>
                </a:rPr>
                <a:t>Vent relatif</a:t>
              </a:r>
            </a:p>
          </p:txBody>
        </p:sp>
      </p:grpSp>
      <p:grpSp>
        <p:nvGrpSpPr>
          <p:cNvPr id="3" name="Grouper 38"/>
          <p:cNvGrpSpPr/>
          <p:nvPr/>
        </p:nvGrpSpPr>
        <p:grpSpPr>
          <a:xfrm>
            <a:off x="2521197" y="4064008"/>
            <a:ext cx="5213105" cy="541257"/>
            <a:chOff x="2475926" y="4127500"/>
            <a:chExt cx="6058473" cy="506216"/>
          </a:xfrm>
          <a:solidFill>
            <a:schemeClr val="accent1">
              <a:lumMod val="40000"/>
              <a:lumOff val="60000"/>
              <a:alpha val="79000"/>
            </a:schemeClr>
          </a:solidFill>
        </p:grpSpPr>
        <p:sp>
          <p:nvSpPr>
            <p:cNvPr id="31" name="Trapèze 30"/>
            <p:cNvSpPr/>
            <p:nvPr/>
          </p:nvSpPr>
          <p:spPr>
            <a:xfrm rot="5580000">
              <a:off x="5233292" y="1441874"/>
              <a:ext cx="434476" cy="5949208"/>
            </a:xfrm>
            <a:prstGeom prst="trapezoid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  <a:alpha val="66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 rot="60000">
              <a:off x="2527300" y="4127500"/>
              <a:ext cx="6007099" cy="393700"/>
            </a:xfrm>
            <a:prstGeom prst="line">
              <a:avLst/>
            </a:prstGeom>
            <a:grpFill/>
            <a:ln w="12700" cap="flat" cmpd="sng" algn="ctr">
              <a:solidFill>
                <a:srgbClr val="0A0C0A"/>
              </a:solidFill>
              <a:prstDash val="lgDashDot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0" name="ZoneTexte 39"/>
          <p:cNvSpPr txBox="1"/>
          <p:nvPr/>
        </p:nvSpPr>
        <p:spPr>
          <a:xfrm>
            <a:off x="2832100" y="1612900"/>
            <a:ext cx="386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dirty="0" smtClean="0">
                <a:latin typeface="Trebuchet MS"/>
                <a:cs typeface="Trebuchet MS"/>
              </a:rPr>
              <a:t>1/ Une surface alaire au profil adapté</a:t>
            </a:r>
            <a:endParaRPr lang="fr-FR" sz="1600" b="0" dirty="0">
              <a:latin typeface="Trebuchet MS"/>
              <a:cs typeface="Trebuchet MS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870200" y="1981200"/>
            <a:ext cx="256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dirty="0" smtClean="0">
                <a:latin typeface="Trebuchet MS"/>
                <a:cs typeface="Trebuchet MS"/>
              </a:rPr>
              <a:t>2/ Un vent relatif</a:t>
            </a:r>
            <a:endParaRPr lang="fr-FR" sz="1600" b="0" dirty="0">
              <a:latin typeface="Trebuchet MS"/>
              <a:cs typeface="Trebuchet MS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882900" y="23622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dirty="0" smtClean="0">
                <a:latin typeface="Trebuchet MS"/>
                <a:cs typeface="Trebuchet MS"/>
              </a:rPr>
              <a:t>3/ Un angle d’incidence</a:t>
            </a:r>
            <a:endParaRPr lang="fr-FR" sz="1600" b="0" dirty="0">
              <a:latin typeface="Trebuchet MS"/>
              <a:cs typeface="Trebuchet M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25931" y="213668"/>
            <a:ext cx="429213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Eléments indispensables au vol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844550" y="1408549"/>
            <a:ext cx="74803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000" b="0" dirty="0" smtClean="0">
                <a:solidFill>
                  <a:srgbClr val="CC0000"/>
                </a:solidFill>
                <a:latin typeface="Candara"/>
                <a:cs typeface="Candara"/>
              </a:rPr>
              <a:t>L’aérodynamique :</a:t>
            </a:r>
          </a:p>
          <a:p>
            <a:pPr algn="ctr">
              <a:spcBef>
                <a:spcPts val="600"/>
              </a:spcBef>
              <a:defRPr/>
            </a:pPr>
            <a:r>
              <a:rPr lang="fr-FR" sz="1800" b="0" dirty="0" smtClean="0">
                <a:latin typeface="Candara"/>
                <a:cs typeface="Candara"/>
              </a:rPr>
              <a:t>Branche de la dynamique des fluides qui étudie le comportement de l’air au contact d’un corps en mouvement relatif par rapport à lui.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844550" y="2895396"/>
            <a:ext cx="7480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1800" b="0" dirty="0" smtClean="0">
                <a:latin typeface="Candara"/>
                <a:cs typeface="Candara"/>
              </a:rPr>
              <a:t>C’est l’aérodynamique qui va nous permettre de répondre à la question : </a:t>
            </a:r>
            <a:r>
              <a:rPr lang="fr-FR" sz="1800" b="0" dirty="0" smtClean="0">
                <a:solidFill>
                  <a:srgbClr val="CC0000"/>
                </a:solidFill>
                <a:latin typeface="Candara"/>
                <a:cs typeface="Candara"/>
              </a:rPr>
              <a:t>Pourquoi un aéronef vole ?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44550" y="4178096"/>
            <a:ext cx="7480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1800" b="0" dirty="0" smtClean="0">
                <a:latin typeface="Candara"/>
                <a:cs typeface="Candara"/>
              </a:rPr>
              <a:t>La réponse est simple : Il vole grâce à la </a:t>
            </a:r>
            <a:r>
              <a:rPr lang="fr-FR" sz="1800" b="0" dirty="0" smtClean="0">
                <a:solidFill>
                  <a:srgbClr val="CC0000"/>
                </a:solidFill>
                <a:latin typeface="Candara"/>
                <a:cs typeface="Candara"/>
              </a:rPr>
              <a:t>résistance de l’air !</a:t>
            </a:r>
          </a:p>
        </p:txBody>
      </p:sp>
      <p:sp>
        <p:nvSpPr>
          <p:cNvPr id="7" name="Rectangle 6"/>
          <p:cNvSpPr/>
          <p:nvPr/>
        </p:nvSpPr>
        <p:spPr>
          <a:xfrm>
            <a:off x="2896062" y="226368"/>
            <a:ext cx="33518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et notions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"/>
          <p:cNvSpPr>
            <a:spLocks noChangeAspect="1"/>
          </p:cNvSpPr>
          <p:nvPr/>
        </p:nvSpPr>
        <p:spPr bwMode="auto">
          <a:xfrm rot="21360000">
            <a:off x="3548064" y="3117850"/>
            <a:ext cx="4618037" cy="1593850"/>
          </a:xfrm>
          <a:custGeom>
            <a:avLst/>
            <a:gdLst>
              <a:gd name="T0" fmla="*/ 2147483647 w 2909"/>
              <a:gd name="T1" fmla="*/ 2147483647 h 1004"/>
              <a:gd name="T2" fmla="*/ 2147483647 w 2909"/>
              <a:gd name="T3" fmla="*/ 2147483647 h 1004"/>
              <a:gd name="T4" fmla="*/ 2147483647 w 2909"/>
              <a:gd name="T5" fmla="*/ 2147483647 h 1004"/>
              <a:gd name="T6" fmla="*/ 2147483647 w 2909"/>
              <a:gd name="T7" fmla="*/ 2147483647 h 1004"/>
              <a:gd name="T8" fmla="*/ 2147483647 w 2909"/>
              <a:gd name="T9" fmla="*/ 2147483647 h 1004"/>
              <a:gd name="T10" fmla="*/ 2147483647 w 2909"/>
              <a:gd name="T11" fmla="*/ 2147483647 h 1004"/>
              <a:gd name="T12" fmla="*/ 2147483647 w 2909"/>
              <a:gd name="T13" fmla="*/ 2147483647 h 1004"/>
              <a:gd name="T14" fmla="*/ 2147483647 w 2909"/>
              <a:gd name="T15" fmla="*/ 2147483647 h 1004"/>
              <a:gd name="T16" fmla="*/ 2147483647 w 2909"/>
              <a:gd name="T17" fmla="*/ 2147483647 h 1004"/>
              <a:gd name="T18" fmla="*/ 2147483647 w 2909"/>
              <a:gd name="T19" fmla="*/ 2147483647 h 1004"/>
              <a:gd name="T20" fmla="*/ 2147483647 w 2909"/>
              <a:gd name="T21" fmla="*/ 2147483647 h 10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09"/>
              <a:gd name="T34" fmla="*/ 0 h 1004"/>
              <a:gd name="T35" fmla="*/ 2909 w 2909"/>
              <a:gd name="T36" fmla="*/ 1004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60 w 2909"/>
              <a:gd name="connsiteY4" fmla="*/ 31 h 1004"/>
              <a:gd name="connsiteX5" fmla="*/ 833 w 2909"/>
              <a:gd name="connsiteY5" fmla="*/ 112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08 w 2909"/>
              <a:gd name="connsiteY4" fmla="*/ 31 h 1004"/>
              <a:gd name="connsiteX5" fmla="*/ 833 w 2909"/>
              <a:gd name="connsiteY5" fmla="*/ 112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12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12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12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12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602 h 1021"/>
              <a:gd name="connsiteX1" fmla="*/ 188 w 2909"/>
              <a:gd name="connsiteY1" fmla="*/ 429 h 1021"/>
              <a:gd name="connsiteX2" fmla="*/ 6 w 2909"/>
              <a:gd name="connsiteY2" fmla="*/ 211 h 1021"/>
              <a:gd name="connsiteX3" fmla="*/ 152 w 2909"/>
              <a:gd name="connsiteY3" fmla="*/ 44 h 1021"/>
              <a:gd name="connsiteX4" fmla="*/ 488 w 2909"/>
              <a:gd name="connsiteY4" fmla="*/ 48 h 1021"/>
              <a:gd name="connsiteX5" fmla="*/ 833 w 2909"/>
              <a:gd name="connsiteY5" fmla="*/ 77 h 1021"/>
              <a:gd name="connsiteX6" fmla="*/ 1160 w 2909"/>
              <a:gd name="connsiteY6" fmla="*/ 220 h 1021"/>
              <a:gd name="connsiteX7" fmla="*/ 1715 w 2909"/>
              <a:gd name="connsiteY7" fmla="*/ 448 h 1021"/>
              <a:gd name="connsiteX8" fmla="*/ 2251 w 2909"/>
              <a:gd name="connsiteY8" fmla="*/ 711 h 1021"/>
              <a:gd name="connsiteX9" fmla="*/ 2662 w 2909"/>
              <a:gd name="connsiteY9" fmla="*/ 1003 h 1021"/>
              <a:gd name="connsiteX10" fmla="*/ 770 w 2909"/>
              <a:gd name="connsiteY10" fmla="*/ 602 h 1021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60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60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60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60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08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08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08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9" h="1004">
                <a:moveTo>
                  <a:pt x="770" y="585"/>
                </a:moveTo>
                <a:cubicBezTo>
                  <a:pt x="358" y="489"/>
                  <a:pt x="315" y="477"/>
                  <a:pt x="188" y="412"/>
                </a:cubicBezTo>
                <a:cubicBezTo>
                  <a:pt x="61" y="347"/>
                  <a:pt x="12" y="258"/>
                  <a:pt x="6" y="194"/>
                </a:cubicBezTo>
                <a:cubicBezTo>
                  <a:pt x="0" y="130"/>
                  <a:pt x="72" y="54"/>
                  <a:pt x="152" y="27"/>
                </a:cubicBezTo>
                <a:cubicBezTo>
                  <a:pt x="232" y="0"/>
                  <a:pt x="375" y="18"/>
                  <a:pt x="488" y="31"/>
                </a:cubicBezTo>
                <a:cubicBezTo>
                  <a:pt x="602" y="45"/>
                  <a:pt x="829" y="107"/>
                  <a:pt x="833" y="108"/>
                </a:cubicBezTo>
                <a:cubicBezTo>
                  <a:pt x="837" y="105"/>
                  <a:pt x="1013" y="149"/>
                  <a:pt x="1160" y="203"/>
                </a:cubicBezTo>
                <a:cubicBezTo>
                  <a:pt x="1307" y="257"/>
                  <a:pt x="1533" y="349"/>
                  <a:pt x="1715" y="431"/>
                </a:cubicBezTo>
                <a:cubicBezTo>
                  <a:pt x="1897" y="513"/>
                  <a:pt x="2093" y="601"/>
                  <a:pt x="2251" y="694"/>
                </a:cubicBezTo>
                <a:cubicBezTo>
                  <a:pt x="2409" y="787"/>
                  <a:pt x="2909" y="1004"/>
                  <a:pt x="2662" y="986"/>
                </a:cubicBezTo>
                <a:cubicBezTo>
                  <a:pt x="2415" y="968"/>
                  <a:pt x="1178" y="679"/>
                  <a:pt x="770" y="585"/>
                </a:cubicBezTo>
                <a:close/>
              </a:path>
            </a:pathLst>
          </a:custGeom>
          <a:gradFill rotWithShape="0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0" scaled="1"/>
          </a:gradFill>
          <a:ln w="3175" cmpd="sng">
            <a:solidFill>
              <a:schemeClr val="bg1"/>
            </a:solidFill>
            <a:miter lim="800000"/>
            <a:headEnd/>
            <a:tailEnd/>
          </a:ln>
          <a:scene3d>
            <a:camera prst="legacyPerspectiveTopRight" fov="3600000">
              <a:rot lat="21580962" lon="19489480" rev="1028620"/>
            </a:camera>
            <a:lightRig rig="legacyHarsh4" dir="b"/>
          </a:scene3d>
          <a:sp3d extrusionH="12673000" contourW="12700" prstMaterial="legacyMatte">
            <a:bevelT w="13500" h="13500" prst="angle"/>
            <a:bevelB w="13500" h="13500" prst="angle"/>
            <a:extrusionClr>
              <a:schemeClr val="tx2">
                <a:lumMod val="10000"/>
                <a:lumOff val="90000"/>
              </a:schemeClr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fr-FR"/>
          </a:p>
        </p:txBody>
      </p:sp>
      <p:sp>
        <p:nvSpPr>
          <p:cNvPr id="99347" name="Freeform 15"/>
          <p:cNvSpPr>
            <a:spLocks/>
          </p:cNvSpPr>
          <p:nvPr/>
        </p:nvSpPr>
        <p:spPr bwMode="auto">
          <a:xfrm rot="21240000">
            <a:off x="1464826" y="3162674"/>
            <a:ext cx="7161932" cy="1284737"/>
          </a:xfrm>
          <a:custGeom>
            <a:avLst/>
            <a:gdLst>
              <a:gd name="T0" fmla="*/ 0 w 5419"/>
              <a:gd name="T1" fmla="*/ 183 h 985"/>
              <a:gd name="T2" fmla="*/ 1373 w 5419"/>
              <a:gd name="T3" fmla="*/ 381 h 985"/>
              <a:gd name="T4" fmla="*/ 1915 w 5419"/>
              <a:gd name="T5" fmla="*/ 55 h 985"/>
              <a:gd name="T6" fmla="*/ 2539 w 5419"/>
              <a:gd name="T7" fmla="*/ 49 h 985"/>
              <a:gd name="T8" fmla="*/ 3223 w 5419"/>
              <a:gd name="T9" fmla="*/ 193 h 985"/>
              <a:gd name="T10" fmla="*/ 3895 w 5419"/>
              <a:gd name="T11" fmla="*/ 415 h 985"/>
              <a:gd name="T12" fmla="*/ 4351 w 5419"/>
              <a:gd name="T13" fmla="*/ 607 h 985"/>
              <a:gd name="T14" fmla="*/ 4855 w 5419"/>
              <a:gd name="T15" fmla="*/ 859 h 985"/>
              <a:gd name="T16" fmla="*/ 5419 w 5419"/>
              <a:gd name="T17" fmla="*/ 985 h 9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19"/>
              <a:gd name="T28" fmla="*/ 0 h 985"/>
              <a:gd name="T29" fmla="*/ 5419 w 5419"/>
              <a:gd name="T30" fmla="*/ 985 h 985"/>
              <a:gd name="connsiteX0" fmla="*/ 0 w 5419"/>
              <a:gd name="connsiteY0" fmla="*/ 402 h 985"/>
              <a:gd name="connsiteX1" fmla="*/ 1373 w 5419"/>
              <a:gd name="connsiteY1" fmla="*/ 381 h 985"/>
              <a:gd name="connsiteX2" fmla="*/ 1915 w 5419"/>
              <a:gd name="connsiteY2" fmla="*/ 55 h 985"/>
              <a:gd name="connsiteX3" fmla="*/ 2539 w 5419"/>
              <a:gd name="connsiteY3" fmla="*/ 49 h 985"/>
              <a:gd name="connsiteX4" fmla="*/ 3223 w 5419"/>
              <a:gd name="connsiteY4" fmla="*/ 193 h 985"/>
              <a:gd name="connsiteX5" fmla="*/ 3895 w 5419"/>
              <a:gd name="connsiteY5" fmla="*/ 415 h 985"/>
              <a:gd name="connsiteX6" fmla="*/ 4351 w 5419"/>
              <a:gd name="connsiteY6" fmla="*/ 607 h 985"/>
              <a:gd name="connsiteX7" fmla="*/ 4855 w 5419"/>
              <a:gd name="connsiteY7" fmla="*/ 859 h 985"/>
              <a:gd name="connsiteX8" fmla="*/ 5419 w 5419"/>
              <a:gd name="connsiteY8" fmla="*/ 985 h 985"/>
              <a:gd name="connsiteX0" fmla="*/ 5 w 5424"/>
              <a:gd name="connsiteY0" fmla="*/ 402 h 985"/>
              <a:gd name="connsiteX1" fmla="*/ 0 w 5424"/>
              <a:gd name="connsiteY1" fmla="*/ 325 h 985"/>
              <a:gd name="connsiteX2" fmla="*/ 1378 w 5424"/>
              <a:gd name="connsiteY2" fmla="*/ 381 h 985"/>
              <a:gd name="connsiteX3" fmla="*/ 1920 w 5424"/>
              <a:gd name="connsiteY3" fmla="*/ 55 h 985"/>
              <a:gd name="connsiteX4" fmla="*/ 2544 w 5424"/>
              <a:gd name="connsiteY4" fmla="*/ 49 h 985"/>
              <a:gd name="connsiteX5" fmla="*/ 3228 w 5424"/>
              <a:gd name="connsiteY5" fmla="*/ 193 h 985"/>
              <a:gd name="connsiteX6" fmla="*/ 3900 w 5424"/>
              <a:gd name="connsiteY6" fmla="*/ 415 h 985"/>
              <a:gd name="connsiteX7" fmla="*/ 4356 w 5424"/>
              <a:gd name="connsiteY7" fmla="*/ 607 h 985"/>
              <a:gd name="connsiteX8" fmla="*/ 4860 w 5424"/>
              <a:gd name="connsiteY8" fmla="*/ 859 h 985"/>
              <a:gd name="connsiteX9" fmla="*/ 5424 w 5424"/>
              <a:gd name="connsiteY9" fmla="*/ 985 h 985"/>
              <a:gd name="connsiteX0" fmla="*/ 0 w 5424"/>
              <a:gd name="connsiteY0" fmla="*/ 325 h 985"/>
              <a:gd name="connsiteX1" fmla="*/ 1378 w 5424"/>
              <a:gd name="connsiteY1" fmla="*/ 381 h 985"/>
              <a:gd name="connsiteX2" fmla="*/ 1920 w 5424"/>
              <a:gd name="connsiteY2" fmla="*/ 55 h 985"/>
              <a:gd name="connsiteX3" fmla="*/ 2544 w 5424"/>
              <a:gd name="connsiteY3" fmla="*/ 49 h 985"/>
              <a:gd name="connsiteX4" fmla="*/ 3228 w 5424"/>
              <a:gd name="connsiteY4" fmla="*/ 193 h 985"/>
              <a:gd name="connsiteX5" fmla="*/ 3900 w 5424"/>
              <a:gd name="connsiteY5" fmla="*/ 415 h 985"/>
              <a:gd name="connsiteX6" fmla="*/ 4356 w 5424"/>
              <a:gd name="connsiteY6" fmla="*/ 607 h 985"/>
              <a:gd name="connsiteX7" fmla="*/ 4860 w 5424"/>
              <a:gd name="connsiteY7" fmla="*/ 859 h 985"/>
              <a:gd name="connsiteX8" fmla="*/ 5424 w 5424"/>
              <a:gd name="connsiteY8" fmla="*/ 985 h 985"/>
              <a:gd name="connsiteX0" fmla="*/ 2 w 5426"/>
              <a:gd name="connsiteY0" fmla="*/ 325 h 985"/>
              <a:gd name="connsiteX1" fmla="*/ 772 w 5426"/>
              <a:gd name="connsiteY1" fmla="*/ 337 h 985"/>
              <a:gd name="connsiteX2" fmla="*/ 1380 w 5426"/>
              <a:gd name="connsiteY2" fmla="*/ 381 h 985"/>
              <a:gd name="connsiteX3" fmla="*/ 1922 w 5426"/>
              <a:gd name="connsiteY3" fmla="*/ 55 h 985"/>
              <a:gd name="connsiteX4" fmla="*/ 2546 w 5426"/>
              <a:gd name="connsiteY4" fmla="*/ 49 h 985"/>
              <a:gd name="connsiteX5" fmla="*/ 3230 w 5426"/>
              <a:gd name="connsiteY5" fmla="*/ 193 h 985"/>
              <a:gd name="connsiteX6" fmla="*/ 3902 w 5426"/>
              <a:gd name="connsiteY6" fmla="*/ 415 h 985"/>
              <a:gd name="connsiteX7" fmla="*/ 4358 w 5426"/>
              <a:gd name="connsiteY7" fmla="*/ 607 h 985"/>
              <a:gd name="connsiteX8" fmla="*/ 4862 w 5426"/>
              <a:gd name="connsiteY8" fmla="*/ 859 h 985"/>
              <a:gd name="connsiteX9" fmla="*/ 5426 w 5426"/>
              <a:gd name="connsiteY9" fmla="*/ 985 h 985"/>
              <a:gd name="connsiteX0" fmla="*/ 0 w 4654"/>
              <a:gd name="connsiteY0" fmla="*/ 337 h 985"/>
              <a:gd name="connsiteX1" fmla="*/ 608 w 4654"/>
              <a:gd name="connsiteY1" fmla="*/ 381 h 985"/>
              <a:gd name="connsiteX2" fmla="*/ 1150 w 4654"/>
              <a:gd name="connsiteY2" fmla="*/ 55 h 985"/>
              <a:gd name="connsiteX3" fmla="*/ 1774 w 4654"/>
              <a:gd name="connsiteY3" fmla="*/ 49 h 985"/>
              <a:gd name="connsiteX4" fmla="*/ 2458 w 4654"/>
              <a:gd name="connsiteY4" fmla="*/ 193 h 985"/>
              <a:gd name="connsiteX5" fmla="*/ 3130 w 4654"/>
              <a:gd name="connsiteY5" fmla="*/ 415 h 985"/>
              <a:gd name="connsiteX6" fmla="*/ 3586 w 4654"/>
              <a:gd name="connsiteY6" fmla="*/ 607 h 985"/>
              <a:gd name="connsiteX7" fmla="*/ 4090 w 4654"/>
              <a:gd name="connsiteY7" fmla="*/ 859 h 985"/>
              <a:gd name="connsiteX8" fmla="*/ 4654 w 4654"/>
              <a:gd name="connsiteY8" fmla="*/ 985 h 985"/>
              <a:gd name="connsiteX0" fmla="*/ 0 w 4722"/>
              <a:gd name="connsiteY0" fmla="*/ 337 h 904"/>
              <a:gd name="connsiteX1" fmla="*/ 608 w 4722"/>
              <a:gd name="connsiteY1" fmla="*/ 381 h 904"/>
              <a:gd name="connsiteX2" fmla="*/ 1150 w 4722"/>
              <a:gd name="connsiteY2" fmla="*/ 55 h 904"/>
              <a:gd name="connsiteX3" fmla="*/ 1774 w 4722"/>
              <a:gd name="connsiteY3" fmla="*/ 49 h 904"/>
              <a:gd name="connsiteX4" fmla="*/ 2458 w 4722"/>
              <a:gd name="connsiteY4" fmla="*/ 193 h 904"/>
              <a:gd name="connsiteX5" fmla="*/ 3130 w 4722"/>
              <a:gd name="connsiteY5" fmla="*/ 415 h 904"/>
              <a:gd name="connsiteX6" fmla="*/ 3586 w 4722"/>
              <a:gd name="connsiteY6" fmla="*/ 607 h 904"/>
              <a:gd name="connsiteX7" fmla="*/ 4090 w 4722"/>
              <a:gd name="connsiteY7" fmla="*/ 859 h 904"/>
              <a:gd name="connsiteX8" fmla="*/ 4722 w 4722"/>
              <a:gd name="connsiteY8" fmla="*/ 877 h 904"/>
              <a:gd name="connsiteX0" fmla="*/ 0 w 4722"/>
              <a:gd name="connsiteY0" fmla="*/ 337 h 877"/>
              <a:gd name="connsiteX1" fmla="*/ 608 w 4722"/>
              <a:gd name="connsiteY1" fmla="*/ 381 h 877"/>
              <a:gd name="connsiteX2" fmla="*/ 1150 w 4722"/>
              <a:gd name="connsiteY2" fmla="*/ 55 h 877"/>
              <a:gd name="connsiteX3" fmla="*/ 1774 w 4722"/>
              <a:gd name="connsiteY3" fmla="*/ 49 h 877"/>
              <a:gd name="connsiteX4" fmla="*/ 2458 w 4722"/>
              <a:gd name="connsiteY4" fmla="*/ 193 h 877"/>
              <a:gd name="connsiteX5" fmla="*/ 3130 w 4722"/>
              <a:gd name="connsiteY5" fmla="*/ 415 h 877"/>
              <a:gd name="connsiteX6" fmla="*/ 3586 w 4722"/>
              <a:gd name="connsiteY6" fmla="*/ 607 h 877"/>
              <a:gd name="connsiteX7" fmla="*/ 4125 w 4722"/>
              <a:gd name="connsiteY7" fmla="*/ 769 h 877"/>
              <a:gd name="connsiteX8" fmla="*/ 4722 w 4722"/>
              <a:gd name="connsiteY8" fmla="*/ 877 h 877"/>
              <a:gd name="connsiteX0" fmla="*/ 0 w 4722"/>
              <a:gd name="connsiteY0" fmla="*/ 337 h 877"/>
              <a:gd name="connsiteX1" fmla="*/ 608 w 4722"/>
              <a:gd name="connsiteY1" fmla="*/ 381 h 877"/>
              <a:gd name="connsiteX2" fmla="*/ 1150 w 4722"/>
              <a:gd name="connsiteY2" fmla="*/ 55 h 877"/>
              <a:gd name="connsiteX3" fmla="*/ 1774 w 4722"/>
              <a:gd name="connsiteY3" fmla="*/ 49 h 877"/>
              <a:gd name="connsiteX4" fmla="*/ 2458 w 4722"/>
              <a:gd name="connsiteY4" fmla="*/ 193 h 877"/>
              <a:gd name="connsiteX5" fmla="*/ 3130 w 4722"/>
              <a:gd name="connsiteY5" fmla="*/ 415 h 877"/>
              <a:gd name="connsiteX6" fmla="*/ 3619 w 4722"/>
              <a:gd name="connsiteY6" fmla="*/ 589 h 877"/>
              <a:gd name="connsiteX7" fmla="*/ 4125 w 4722"/>
              <a:gd name="connsiteY7" fmla="*/ 769 h 877"/>
              <a:gd name="connsiteX8" fmla="*/ 4722 w 4722"/>
              <a:gd name="connsiteY8" fmla="*/ 877 h 877"/>
              <a:gd name="connsiteX0" fmla="*/ 0 w 4735"/>
              <a:gd name="connsiteY0" fmla="*/ 337 h 821"/>
              <a:gd name="connsiteX1" fmla="*/ 608 w 4735"/>
              <a:gd name="connsiteY1" fmla="*/ 381 h 821"/>
              <a:gd name="connsiteX2" fmla="*/ 1150 w 4735"/>
              <a:gd name="connsiteY2" fmla="*/ 55 h 821"/>
              <a:gd name="connsiteX3" fmla="*/ 1774 w 4735"/>
              <a:gd name="connsiteY3" fmla="*/ 49 h 821"/>
              <a:gd name="connsiteX4" fmla="*/ 2458 w 4735"/>
              <a:gd name="connsiteY4" fmla="*/ 193 h 821"/>
              <a:gd name="connsiteX5" fmla="*/ 3130 w 4735"/>
              <a:gd name="connsiteY5" fmla="*/ 415 h 821"/>
              <a:gd name="connsiteX6" fmla="*/ 3619 w 4735"/>
              <a:gd name="connsiteY6" fmla="*/ 589 h 821"/>
              <a:gd name="connsiteX7" fmla="*/ 4125 w 4735"/>
              <a:gd name="connsiteY7" fmla="*/ 769 h 821"/>
              <a:gd name="connsiteX8" fmla="*/ 4735 w 4735"/>
              <a:gd name="connsiteY8" fmla="*/ 821 h 821"/>
              <a:gd name="connsiteX0" fmla="*/ 0 w 4735"/>
              <a:gd name="connsiteY0" fmla="*/ 337 h 823"/>
              <a:gd name="connsiteX1" fmla="*/ 608 w 4735"/>
              <a:gd name="connsiteY1" fmla="*/ 381 h 823"/>
              <a:gd name="connsiteX2" fmla="*/ 1150 w 4735"/>
              <a:gd name="connsiteY2" fmla="*/ 55 h 823"/>
              <a:gd name="connsiteX3" fmla="*/ 1774 w 4735"/>
              <a:gd name="connsiteY3" fmla="*/ 49 h 823"/>
              <a:gd name="connsiteX4" fmla="*/ 2458 w 4735"/>
              <a:gd name="connsiteY4" fmla="*/ 193 h 823"/>
              <a:gd name="connsiteX5" fmla="*/ 3130 w 4735"/>
              <a:gd name="connsiteY5" fmla="*/ 415 h 823"/>
              <a:gd name="connsiteX6" fmla="*/ 3619 w 4735"/>
              <a:gd name="connsiteY6" fmla="*/ 589 h 823"/>
              <a:gd name="connsiteX7" fmla="*/ 4125 w 4735"/>
              <a:gd name="connsiteY7" fmla="*/ 769 h 823"/>
              <a:gd name="connsiteX8" fmla="*/ 4735 w 4735"/>
              <a:gd name="connsiteY8" fmla="*/ 821 h 823"/>
              <a:gd name="connsiteX0" fmla="*/ 0 w 5046"/>
              <a:gd name="connsiteY0" fmla="*/ 351 h 823"/>
              <a:gd name="connsiteX1" fmla="*/ 919 w 5046"/>
              <a:gd name="connsiteY1" fmla="*/ 381 h 823"/>
              <a:gd name="connsiteX2" fmla="*/ 1461 w 5046"/>
              <a:gd name="connsiteY2" fmla="*/ 55 h 823"/>
              <a:gd name="connsiteX3" fmla="*/ 2085 w 5046"/>
              <a:gd name="connsiteY3" fmla="*/ 49 h 823"/>
              <a:gd name="connsiteX4" fmla="*/ 2769 w 5046"/>
              <a:gd name="connsiteY4" fmla="*/ 193 h 823"/>
              <a:gd name="connsiteX5" fmla="*/ 3441 w 5046"/>
              <a:gd name="connsiteY5" fmla="*/ 415 h 823"/>
              <a:gd name="connsiteX6" fmla="*/ 3930 w 5046"/>
              <a:gd name="connsiteY6" fmla="*/ 589 h 823"/>
              <a:gd name="connsiteX7" fmla="*/ 4436 w 5046"/>
              <a:gd name="connsiteY7" fmla="*/ 769 h 823"/>
              <a:gd name="connsiteX8" fmla="*/ 5046 w 5046"/>
              <a:gd name="connsiteY8" fmla="*/ 821 h 823"/>
              <a:gd name="connsiteX0" fmla="*/ 0 w 5040"/>
              <a:gd name="connsiteY0" fmla="*/ 297 h 823"/>
              <a:gd name="connsiteX1" fmla="*/ 913 w 5040"/>
              <a:gd name="connsiteY1" fmla="*/ 381 h 823"/>
              <a:gd name="connsiteX2" fmla="*/ 1455 w 5040"/>
              <a:gd name="connsiteY2" fmla="*/ 55 h 823"/>
              <a:gd name="connsiteX3" fmla="*/ 2079 w 5040"/>
              <a:gd name="connsiteY3" fmla="*/ 49 h 823"/>
              <a:gd name="connsiteX4" fmla="*/ 2763 w 5040"/>
              <a:gd name="connsiteY4" fmla="*/ 193 h 823"/>
              <a:gd name="connsiteX5" fmla="*/ 3435 w 5040"/>
              <a:gd name="connsiteY5" fmla="*/ 415 h 823"/>
              <a:gd name="connsiteX6" fmla="*/ 3924 w 5040"/>
              <a:gd name="connsiteY6" fmla="*/ 589 h 823"/>
              <a:gd name="connsiteX7" fmla="*/ 4430 w 5040"/>
              <a:gd name="connsiteY7" fmla="*/ 769 h 823"/>
              <a:gd name="connsiteX8" fmla="*/ 5040 w 5040"/>
              <a:gd name="connsiteY8" fmla="*/ 821 h 823"/>
              <a:gd name="connsiteX0" fmla="*/ 0 w 5104"/>
              <a:gd name="connsiteY0" fmla="*/ 324 h 823"/>
              <a:gd name="connsiteX1" fmla="*/ 977 w 5104"/>
              <a:gd name="connsiteY1" fmla="*/ 381 h 823"/>
              <a:gd name="connsiteX2" fmla="*/ 1519 w 5104"/>
              <a:gd name="connsiteY2" fmla="*/ 55 h 823"/>
              <a:gd name="connsiteX3" fmla="*/ 2143 w 5104"/>
              <a:gd name="connsiteY3" fmla="*/ 49 h 823"/>
              <a:gd name="connsiteX4" fmla="*/ 2827 w 5104"/>
              <a:gd name="connsiteY4" fmla="*/ 193 h 823"/>
              <a:gd name="connsiteX5" fmla="*/ 3499 w 5104"/>
              <a:gd name="connsiteY5" fmla="*/ 415 h 823"/>
              <a:gd name="connsiteX6" fmla="*/ 3988 w 5104"/>
              <a:gd name="connsiteY6" fmla="*/ 589 h 823"/>
              <a:gd name="connsiteX7" fmla="*/ 4494 w 5104"/>
              <a:gd name="connsiteY7" fmla="*/ 769 h 823"/>
              <a:gd name="connsiteX8" fmla="*/ 5104 w 5104"/>
              <a:gd name="connsiteY8" fmla="*/ 821 h 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4" h="823">
                <a:moveTo>
                  <a:pt x="0" y="324"/>
                </a:moveTo>
                <a:lnTo>
                  <a:pt x="977" y="381"/>
                </a:lnTo>
                <a:cubicBezTo>
                  <a:pt x="1296" y="360"/>
                  <a:pt x="1325" y="110"/>
                  <a:pt x="1519" y="55"/>
                </a:cubicBezTo>
                <a:cubicBezTo>
                  <a:pt x="1713" y="0"/>
                  <a:pt x="1925" y="26"/>
                  <a:pt x="2143" y="49"/>
                </a:cubicBezTo>
                <a:cubicBezTo>
                  <a:pt x="2361" y="72"/>
                  <a:pt x="2601" y="132"/>
                  <a:pt x="2827" y="193"/>
                </a:cubicBezTo>
                <a:cubicBezTo>
                  <a:pt x="3053" y="254"/>
                  <a:pt x="3306" y="349"/>
                  <a:pt x="3499" y="415"/>
                </a:cubicBezTo>
                <a:cubicBezTo>
                  <a:pt x="3693" y="481"/>
                  <a:pt x="3822" y="530"/>
                  <a:pt x="3988" y="589"/>
                </a:cubicBezTo>
                <a:cubicBezTo>
                  <a:pt x="4154" y="648"/>
                  <a:pt x="4308" y="730"/>
                  <a:pt x="4494" y="769"/>
                </a:cubicBezTo>
                <a:cubicBezTo>
                  <a:pt x="4680" y="808"/>
                  <a:pt x="4953" y="823"/>
                  <a:pt x="5104" y="821"/>
                </a:cubicBezTo>
              </a:path>
            </a:pathLst>
          </a:cu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scene3d>
            <a:camera prst="perspectiveFront">
              <a:rot lat="889470" lon="21280310" rev="21466332"/>
            </a:camera>
            <a:lightRig rig="threePt" dir="t"/>
          </a:scene3d>
          <a:sp3d z="6350" extrusionH="424180" contourW="6350" prstMaterial="legacyMatte">
            <a:bevelT w="13500" h="13500"/>
            <a:bevelB w="13500" h="13500" prst="angle"/>
            <a:extrusionClr>
              <a:srgbClr val="FF5050"/>
            </a:extrusionClr>
            <a:contourClr>
              <a:srgbClr val="FF0000"/>
            </a:contour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fr-FR"/>
          </a:p>
        </p:txBody>
      </p:sp>
      <p:sp>
        <p:nvSpPr>
          <p:cNvPr id="99348" name="Freeform 16"/>
          <p:cNvSpPr>
            <a:spLocks/>
          </p:cNvSpPr>
          <p:nvPr/>
        </p:nvSpPr>
        <p:spPr bwMode="auto">
          <a:xfrm rot="21356292">
            <a:off x="1546450" y="4050884"/>
            <a:ext cx="7195751" cy="536317"/>
          </a:xfrm>
          <a:custGeom>
            <a:avLst/>
            <a:gdLst>
              <a:gd name="T0" fmla="*/ 0 w 5083"/>
              <a:gd name="T1" fmla="*/ 0 h 393"/>
              <a:gd name="T2" fmla="*/ 1408 w 5083"/>
              <a:gd name="T3" fmla="*/ 100 h 393"/>
              <a:gd name="T4" fmla="*/ 2285 w 5083"/>
              <a:gd name="T5" fmla="*/ 274 h 393"/>
              <a:gd name="T6" fmla="*/ 3099 w 5083"/>
              <a:gd name="T7" fmla="*/ 329 h 393"/>
              <a:gd name="T8" fmla="*/ 3949 w 5083"/>
              <a:gd name="T9" fmla="*/ 365 h 393"/>
              <a:gd name="T10" fmla="*/ 5083 w 5083"/>
              <a:gd name="T11" fmla="*/ 393 h 3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83"/>
              <a:gd name="T19" fmla="*/ 0 h 393"/>
              <a:gd name="T20" fmla="*/ 5083 w 5083"/>
              <a:gd name="T21" fmla="*/ 393 h 393"/>
              <a:gd name="connsiteX0" fmla="*/ 0 w 5083"/>
              <a:gd name="connsiteY0" fmla="*/ 0 h 393"/>
              <a:gd name="connsiteX1" fmla="*/ 579 w 5083"/>
              <a:gd name="connsiteY1" fmla="*/ 57 h 393"/>
              <a:gd name="connsiteX2" fmla="*/ 1408 w 5083"/>
              <a:gd name="connsiteY2" fmla="*/ 100 h 393"/>
              <a:gd name="connsiteX3" fmla="*/ 2285 w 5083"/>
              <a:gd name="connsiteY3" fmla="*/ 274 h 393"/>
              <a:gd name="connsiteX4" fmla="*/ 3099 w 5083"/>
              <a:gd name="connsiteY4" fmla="*/ 329 h 393"/>
              <a:gd name="connsiteX5" fmla="*/ 3949 w 5083"/>
              <a:gd name="connsiteY5" fmla="*/ 365 h 393"/>
              <a:gd name="connsiteX6" fmla="*/ 5083 w 5083"/>
              <a:gd name="connsiteY6" fmla="*/ 393 h 393"/>
              <a:gd name="connsiteX0" fmla="*/ 0 w 4504"/>
              <a:gd name="connsiteY0" fmla="*/ 0 h 336"/>
              <a:gd name="connsiteX1" fmla="*/ 829 w 4504"/>
              <a:gd name="connsiteY1" fmla="*/ 43 h 336"/>
              <a:gd name="connsiteX2" fmla="*/ 1706 w 4504"/>
              <a:gd name="connsiteY2" fmla="*/ 217 h 336"/>
              <a:gd name="connsiteX3" fmla="*/ 2520 w 4504"/>
              <a:gd name="connsiteY3" fmla="*/ 272 h 336"/>
              <a:gd name="connsiteX4" fmla="*/ 3370 w 4504"/>
              <a:gd name="connsiteY4" fmla="*/ 308 h 336"/>
              <a:gd name="connsiteX5" fmla="*/ 4504 w 4504"/>
              <a:gd name="connsiteY5" fmla="*/ 336 h 336"/>
              <a:gd name="connsiteX0" fmla="*/ 0 w 4788"/>
              <a:gd name="connsiteY0" fmla="*/ 0 h 347"/>
              <a:gd name="connsiteX1" fmla="*/ 1113 w 4788"/>
              <a:gd name="connsiteY1" fmla="*/ 54 h 347"/>
              <a:gd name="connsiteX2" fmla="*/ 1990 w 4788"/>
              <a:gd name="connsiteY2" fmla="*/ 228 h 347"/>
              <a:gd name="connsiteX3" fmla="*/ 2804 w 4788"/>
              <a:gd name="connsiteY3" fmla="*/ 283 h 347"/>
              <a:gd name="connsiteX4" fmla="*/ 3654 w 4788"/>
              <a:gd name="connsiteY4" fmla="*/ 319 h 347"/>
              <a:gd name="connsiteX5" fmla="*/ 4788 w 4788"/>
              <a:gd name="connsiteY5" fmla="*/ 347 h 347"/>
              <a:gd name="connsiteX0" fmla="*/ 0 w 4883"/>
              <a:gd name="connsiteY0" fmla="*/ 0 h 354"/>
              <a:gd name="connsiteX1" fmla="*/ 1113 w 4883"/>
              <a:gd name="connsiteY1" fmla="*/ 54 h 354"/>
              <a:gd name="connsiteX2" fmla="*/ 1990 w 4883"/>
              <a:gd name="connsiteY2" fmla="*/ 228 h 354"/>
              <a:gd name="connsiteX3" fmla="*/ 2804 w 4883"/>
              <a:gd name="connsiteY3" fmla="*/ 283 h 354"/>
              <a:gd name="connsiteX4" fmla="*/ 3654 w 4883"/>
              <a:gd name="connsiteY4" fmla="*/ 319 h 354"/>
              <a:gd name="connsiteX5" fmla="*/ 4883 w 4883"/>
              <a:gd name="connsiteY5" fmla="*/ 354 h 354"/>
              <a:gd name="connsiteX0" fmla="*/ 0 w 4883"/>
              <a:gd name="connsiteY0" fmla="*/ 0 h 354"/>
              <a:gd name="connsiteX1" fmla="*/ 1113 w 4883"/>
              <a:gd name="connsiteY1" fmla="*/ 54 h 354"/>
              <a:gd name="connsiteX2" fmla="*/ 1990 w 4883"/>
              <a:gd name="connsiteY2" fmla="*/ 228 h 354"/>
              <a:gd name="connsiteX3" fmla="*/ 2071 w 4883"/>
              <a:gd name="connsiteY3" fmla="*/ 159 h 354"/>
              <a:gd name="connsiteX4" fmla="*/ 2804 w 4883"/>
              <a:gd name="connsiteY4" fmla="*/ 283 h 354"/>
              <a:gd name="connsiteX5" fmla="*/ 3654 w 4883"/>
              <a:gd name="connsiteY5" fmla="*/ 319 h 354"/>
              <a:gd name="connsiteX6" fmla="*/ 4883 w 4883"/>
              <a:gd name="connsiteY6" fmla="*/ 354 h 354"/>
              <a:gd name="connsiteX0" fmla="*/ 0 w 4883"/>
              <a:gd name="connsiteY0" fmla="*/ 0 h 354"/>
              <a:gd name="connsiteX1" fmla="*/ 1113 w 4883"/>
              <a:gd name="connsiteY1" fmla="*/ 54 h 354"/>
              <a:gd name="connsiteX2" fmla="*/ 1990 w 4883"/>
              <a:gd name="connsiteY2" fmla="*/ 228 h 354"/>
              <a:gd name="connsiteX3" fmla="*/ 2804 w 4883"/>
              <a:gd name="connsiteY3" fmla="*/ 283 h 354"/>
              <a:gd name="connsiteX4" fmla="*/ 3654 w 4883"/>
              <a:gd name="connsiteY4" fmla="*/ 319 h 354"/>
              <a:gd name="connsiteX5" fmla="*/ 4883 w 4883"/>
              <a:gd name="connsiteY5" fmla="*/ 354 h 354"/>
              <a:gd name="connsiteX0" fmla="*/ 0 w 4883"/>
              <a:gd name="connsiteY0" fmla="*/ 0 h 354"/>
              <a:gd name="connsiteX1" fmla="*/ 1113 w 4883"/>
              <a:gd name="connsiteY1" fmla="*/ 54 h 354"/>
              <a:gd name="connsiteX2" fmla="*/ 2020 w 4883"/>
              <a:gd name="connsiteY2" fmla="*/ 171 h 354"/>
              <a:gd name="connsiteX3" fmla="*/ 2804 w 4883"/>
              <a:gd name="connsiteY3" fmla="*/ 283 h 354"/>
              <a:gd name="connsiteX4" fmla="*/ 3654 w 4883"/>
              <a:gd name="connsiteY4" fmla="*/ 319 h 354"/>
              <a:gd name="connsiteX5" fmla="*/ 4883 w 4883"/>
              <a:gd name="connsiteY5" fmla="*/ 354 h 354"/>
              <a:gd name="connsiteX0" fmla="*/ 0 w 4883"/>
              <a:gd name="connsiteY0" fmla="*/ 0 h 354"/>
              <a:gd name="connsiteX1" fmla="*/ 1113 w 4883"/>
              <a:gd name="connsiteY1" fmla="*/ 54 h 354"/>
              <a:gd name="connsiteX2" fmla="*/ 2020 w 4883"/>
              <a:gd name="connsiteY2" fmla="*/ 171 h 354"/>
              <a:gd name="connsiteX3" fmla="*/ 2826 w 4883"/>
              <a:gd name="connsiteY3" fmla="*/ 217 h 354"/>
              <a:gd name="connsiteX4" fmla="*/ 3654 w 4883"/>
              <a:gd name="connsiteY4" fmla="*/ 319 h 354"/>
              <a:gd name="connsiteX5" fmla="*/ 4883 w 4883"/>
              <a:gd name="connsiteY5" fmla="*/ 354 h 354"/>
              <a:gd name="connsiteX0" fmla="*/ 0 w 4883"/>
              <a:gd name="connsiteY0" fmla="*/ 0 h 354"/>
              <a:gd name="connsiteX1" fmla="*/ 1113 w 4883"/>
              <a:gd name="connsiteY1" fmla="*/ 54 h 354"/>
              <a:gd name="connsiteX2" fmla="*/ 2020 w 4883"/>
              <a:gd name="connsiteY2" fmla="*/ 171 h 354"/>
              <a:gd name="connsiteX3" fmla="*/ 2826 w 4883"/>
              <a:gd name="connsiteY3" fmla="*/ 217 h 354"/>
              <a:gd name="connsiteX4" fmla="*/ 2825 w 4883"/>
              <a:gd name="connsiteY4" fmla="*/ 236 h 354"/>
              <a:gd name="connsiteX5" fmla="*/ 3654 w 4883"/>
              <a:gd name="connsiteY5" fmla="*/ 319 h 354"/>
              <a:gd name="connsiteX6" fmla="*/ 4883 w 4883"/>
              <a:gd name="connsiteY6" fmla="*/ 354 h 354"/>
              <a:gd name="connsiteX0" fmla="*/ 0 w 4883"/>
              <a:gd name="connsiteY0" fmla="*/ 0 h 354"/>
              <a:gd name="connsiteX1" fmla="*/ 1113 w 4883"/>
              <a:gd name="connsiteY1" fmla="*/ 54 h 354"/>
              <a:gd name="connsiteX2" fmla="*/ 2020 w 4883"/>
              <a:gd name="connsiteY2" fmla="*/ 171 h 354"/>
              <a:gd name="connsiteX3" fmla="*/ 2826 w 4883"/>
              <a:gd name="connsiteY3" fmla="*/ 217 h 354"/>
              <a:gd name="connsiteX4" fmla="*/ 3654 w 4883"/>
              <a:gd name="connsiteY4" fmla="*/ 319 h 354"/>
              <a:gd name="connsiteX5" fmla="*/ 4883 w 4883"/>
              <a:gd name="connsiteY5" fmla="*/ 354 h 354"/>
              <a:gd name="connsiteX0" fmla="*/ 0 w 4883"/>
              <a:gd name="connsiteY0" fmla="*/ 0 h 354"/>
              <a:gd name="connsiteX1" fmla="*/ 1113 w 4883"/>
              <a:gd name="connsiteY1" fmla="*/ 54 h 354"/>
              <a:gd name="connsiteX2" fmla="*/ 2020 w 4883"/>
              <a:gd name="connsiteY2" fmla="*/ 171 h 354"/>
              <a:gd name="connsiteX3" fmla="*/ 2824 w 4883"/>
              <a:gd name="connsiteY3" fmla="*/ 242 h 354"/>
              <a:gd name="connsiteX4" fmla="*/ 3654 w 4883"/>
              <a:gd name="connsiteY4" fmla="*/ 319 h 354"/>
              <a:gd name="connsiteX5" fmla="*/ 4883 w 4883"/>
              <a:gd name="connsiteY5" fmla="*/ 354 h 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3" h="354">
                <a:moveTo>
                  <a:pt x="0" y="0"/>
                </a:moveTo>
                <a:lnTo>
                  <a:pt x="1113" y="54"/>
                </a:lnTo>
                <a:lnTo>
                  <a:pt x="2020" y="171"/>
                </a:lnTo>
                <a:cubicBezTo>
                  <a:pt x="2302" y="209"/>
                  <a:pt x="2547" y="227"/>
                  <a:pt x="2824" y="242"/>
                </a:cubicBezTo>
                <a:cubicBezTo>
                  <a:pt x="3096" y="267"/>
                  <a:pt x="3311" y="296"/>
                  <a:pt x="3654" y="319"/>
                </a:cubicBezTo>
                <a:lnTo>
                  <a:pt x="4883" y="354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scene3d>
            <a:camera prst="perspectiveFront">
              <a:rot lat="874369" lon="20970547" rev="21387681"/>
            </a:camera>
            <a:lightRig rig="threePt" dir="t">
              <a:rot lat="0" lon="0" rev="2460000"/>
            </a:lightRig>
          </a:scene3d>
          <a:sp3d extrusionH="430200" prstMaterial="softEdge">
            <a:bevelT w="13500" h="13500" prst="angle"/>
            <a:bevelB w="13500" h="13500" prst="angle"/>
            <a:extrusionClr>
              <a:srgbClr val="80AAF9"/>
            </a:extrusion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fr-FR" dirty="0"/>
          </a:p>
        </p:txBody>
      </p:sp>
      <p:sp>
        <p:nvSpPr>
          <p:cNvPr id="23" name="Bulle rectangulaire à coins arrondis 22"/>
          <p:cNvSpPr/>
          <p:nvPr/>
        </p:nvSpPr>
        <p:spPr>
          <a:xfrm>
            <a:off x="5435600" y="4876801"/>
            <a:ext cx="2059200" cy="414799"/>
          </a:xfrm>
          <a:prstGeom prst="wedgeRoundRectCallout">
            <a:avLst>
              <a:gd name="adj1" fmla="val -82352"/>
              <a:gd name="adj2" fmla="val -188561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0" dirty="0" smtClean="0">
                <a:latin typeface="Trebuchet MS"/>
                <a:cs typeface="Trebuchet MS"/>
              </a:rPr>
              <a:t>Surpression = 1/3 RFA</a:t>
            </a:r>
            <a:endParaRPr lang="fr-FR" sz="1400" b="0" dirty="0">
              <a:latin typeface="Trebuchet MS"/>
              <a:cs typeface="Trebuchet MS"/>
            </a:endParaRPr>
          </a:p>
        </p:txBody>
      </p:sp>
      <p:sp>
        <p:nvSpPr>
          <p:cNvPr id="24" name="Bulle rectangulaire à coins arrondis 23"/>
          <p:cNvSpPr/>
          <p:nvPr/>
        </p:nvSpPr>
        <p:spPr>
          <a:xfrm>
            <a:off x="1016000" y="2277535"/>
            <a:ext cx="2171100" cy="414799"/>
          </a:xfrm>
          <a:prstGeom prst="wedgeRoundRectCallout">
            <a:avLst>
              <a:gd name="adj1" fmla="val 65822"/>
              <a:gd name="adj2" fmla="val 197215"/>
              <a:gd name="adj3" fmla="val 166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0" dirty="0" smtClean="0">
                <a:solidFill>
                  <a:schemeClr val="tx1"/>
                </a:solidFill>
                <a:latin typeface="Trebuchet MS"/>
                <a:cs typeface="Trebuchet MS"/>
              </a:rPr>
              <a:t>Dépression = (2/3) RFA</a:t>
            </a:r>
            <a:endParaRPr lang="fr-FR" sz="1400" b="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5" name="Text Box 61"/>
          <p:cNvSpPr txBox="1">
            <a:spLocks noChangeArrowheads="1"/>
          </p:cNvSpPr>
          <p:nvPr/>
        </p:nvSpPr>
        <p:spPr bwMode="auto">
          <a:xfrm>
            <a:off x="5550429" y="3583517"/>
            <a:ext cx="15219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b="0" dirty="0" smtClean="0">
                <a:latin typeface="Trebuchet MS"/>
                <a:cs typeface="Trebuchet MS"/>
              </a:rPr>
              <a:t>Traînée (</a:t>
            </a:r>
            <a:r>
              <a:rPr lang="fr-FR" sz="1600" b="0" dirty="0" err="1" smtClean="0">
                <a:latin typeface="Trebuchet MS"/>
                <a:cs typeface="Trebuchet MS"/>
              </a:rPr>
              <a:t>Rx</a:t>
            </a:r>
            <a:r>
              <a:rPr lang="fr-FR" sz="1600" b="0" dirty="0" smtClean="0">
                <a:latin typeface="Trebuchet MS"/>
                <a:cs typeface="Trebuchet MS"/>
              </a:rPr>
              <a:t>)</a:t>
            </a:r>
            <a:endParaRPr lang="fr-FR" sz="1600" b="0" dirty="0">
              <a:latin typeface="Trebuchet MS"/>
              <a:cs typeface="Trebuchet MS"/>
            </a:endParaRPr>
          </a:p>
        </p:txBody>
      </p:sp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3469216" y="1107017"/>
            <a:ext cx="2057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b="0" dirty="0" smtClean="0">
                <a:latin typeface="Trebuchet MS"/>
                <a:cs typeface="Trebuchet MS"/>
              </a:rPr>
              <a:t>Portance (Rz)</a:t>
            </a:r>
            <a:endParaRPr lang="fr-FR" sz="1600" b="0" dirty="0">
              <a:latin typeface="Trebuchet MS"/>
              <a:cs typeface="Trebuchet MS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731756">
            <a:off x="4910432" y="1323205"/>
            <a:ext cx="346129" cy="2601660"/>
          </a:xfrm>
          <a:prstGeom prst="upArrow">
            <a:avLst>
              <a:gd name="adj1" fmla="val 62880"/>
              <a:gd name="adj2" fmla="val 107178"/>
            </a:avLst>
          </a:prstGeom>
          <a:gradFill>
            <a:gsLst>
              <a:gs pos="60000">
                <a:schemeClr val="accent2"/>
              </a:gs>
              <a:gs pos="31000">
                <a:srgbClr val="80AAF9"/>
              </a:gs>
            </a:gsLst>
          </a:gradFill>
          <a:ln>
            <a:solidFill>
              <a:srgbClr val="000000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4008966" y="1246940"/>
            <a:ext cx="1928200" cy="2685828"/>
            <a:chOff x="2992" y="405"/>
            <a:chExt cx="1328" cy="2918"/>
          </a:xfrm>
        </p:grpSpPr>
        <p:sp>
          <p:nvSpPr>
            <p:cNvPr id="19" name="Line 73"/>
            <p:cNvSpPr>
              <a:spLocks noChangeShapeType="1"/>
            </p:cNvSpPr>
            <p:nvPr/>
          </p:nvSpPr>
          <p:spPr bwMode="auto">
            <a:xfrm flipH="1" flipV="1">
              <a:off x="2992" y="594"/>
              <a:ext cx="1328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74"/>
            <p:cNvSpPr>
              <a:spLocks noChangeShapeType="1"/>
            </p:cNvSpPr>
            <p:nvPr/>
          </p:nvSpPr>
          <p:spPr bwMode="auto">
            <a:xfrm flipH="1">
              <a:off x="4144" y="405"/>
              <a:ext cx="44" cy="29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AutoShape 65"/>
          <p:cNvSpPr>
            <a:spLocks noChangeArrowheads="1"/>
          </p:cNvSpPr>
          <p:nvPr/>
        </p:nvSpPr>
        <p:spPr bwMode="auto">
          <a:xfrm>
            <a:off x="4237566" y="1456267"/>
            <a:ext cx="348154" cy="2253028"/>
          </a:xfrm>
          <a:prstGeom prst="upArrow">
            <a:avLst>
              <a:gd name="adj1" fmla="val 50000"/>
              <a:gd name="adj2" fmla="val 105438"/>
            </a:avLst>
          </a:prstGeom>
          <a:solidFill>
            <a:srgbClr val="FFD19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6" name="AutoShape 60"/>
          <p:cNvSpPr>
            <a:spLocks noChangeArrowheads="1"/>
          </p:cNvSpPr>
          <p:nvPr/>
        </p:nvSpPr>
        <p:spPr bwMode="auto">
          <a:xfrm>
            <a:off x="4409015" y="3608917"/>
            <a:ext cx="1272480" cy="336794"/>
          </a:xfrm>
          <a:prstGeom prst="rightArrow">
            <a:avLst>
              <a:gd name="adj1" fmla="val 50000"/>
              <a:gd name="adj2" fmla="val 78125"/>
            </a:avLst>
          </a:prstGeom>
          <a:solidFill>
            <a:srgbClr val="FFD19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fr-FR" b="0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7" name="Oval 62"/>
          <p:cNvSpPr>
            <a:spLocks noChangeArrowheads="1"/>
          </p:cNvSpPr>
          <p:nvPr/>
        </p:nvSpPr>
        <p:spPr bwMode="auto">
          <a:xfrm>
            <a:off x="4269258" y="3666067"/>
            <a:ext cx="280259" cy="271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8" name="Text Box 67"/>
          <p:cNvSpPr txBox="1">
            <a:spLocks noChangeArrowheads="1"/>
          </p:cNvSpPr>
          <p:nvPr/>
        </p:nvSpPr>
        <p:spPr bwMode="auto">
          <a:xfrm>
            <a:off x="5441635" y="1088792"/>
            <a:ext cx="1145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1800" b="0" dirty="0" smtClean="0">
                <a:latin typeface="Trebuchet MS"/>
                <a:cs typeface="Trebuchet MS"/>
              </a:rPr>
              <a:t>RFA</a:t>
            </a:r>
            <a:endParaRPr lang="fr-FR" sz="1600" b="0" dirty="0">
              <a:latin typeface="Trebuchet MS"/>
              <a:cs typeface="Trebuchet MS"/>
            </a:endParaRPr>
          </a:p>
        </p:txBody>
      </p:sp>
      <p:sp>
        <p:nvSpPr>
          <p:cNvPr id="29" name="Bulle rectangulaire à coins arrondis 28"/>
          <p:cNvSpPr/>
          <p:nvPr/>
        </p:nvSpPr>
        <p:spPr>
          <a:xfrm>
            <a:off x="2328334" y="4881035"/>
            <a:ext cx="1847100" cy="414799"/>
          </a:xfrm>
          <a:prstGeom prst="wedgeRoundRectCallout">
            <a:avLst>
              <a:gd name="adj1" fmla="val 60180"/>
              <a:gd name="adj2" fmla="val -301845"/>
              <a:gd name="adj3" fmla="val 16667"/>
            </a:avLst>
          </a:prstGeom>
          <a:solidFill>
            <a:srgbClr val="FFF79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0" dirty="0" smtClean="0">
                <a:solidFill>
                  <a:schemeClr val="tx1"/>
                </a:solidFill>
                <a:latin typeface="Trebuchet MS"/>
                <a:cs typeface="Trebuchet MS"/>
              </a:rPr>
              <a:t>Centre de poussée</a:t>
            </a:r>
            <a:endParaRPr lang="fr-FR" sz="1400" b="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25931" y="213668"/>
            <a:ext cx="429213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Eléments indispensables au vol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7" grpId="0" animBg="1"/>
      <p:bldP spid="99348" grpId="0" animBg="1"/>
      <p:bldP spid="23" grpId="0" animBg="1"/>
      <p:bldP spid="24" grpId="0" animBg="1"/>
      <p:bldP spid="15" grpId="0" autoUpdateAnimBg="0"/>
      <p:bldP spid="16" grpId="0"/>
      <p:bldP spid="17" grpId="0" animBg="1"/>
      <p:bldP spid="25" grpId="0" animBg="1"/>
      <p:bldP spid="26" grpId="0" animBg="1" autoUpdateAnimBg="0"/>
      <p:bldP spid="27" grpId="0" animBg="1"/>
      <p:bldP spid="28" grpId="0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12954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000" b="0" dirty="0" smtClean="0">
                <a:solidFill>
                  <a:srgbClr val="CC0000"/>
                </a:solidFill>
                <a:latin typeface="Candara"/>
                <a:cs typeface="Candara"/>
              </a:rPr>
              <a:t>L’air, le milieu de l’avion :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92100" y="1993900"/>
            <a:ext cx="85725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800" b="0" dirty="0">
                <a:latin typeface="Candara"/>
                <a:cs typeface="Candara"/>
              </a:rPr>
              <a:t>L'air</a:t>
            </a:r>
            <a:r>
              <a:rPr lang="fr-FR" sz="1800" b="0" dirty="0" smtClean="0">
                <a:latin typeface="Candara"/>
                <a:cs typeface="Candara"/>
              </a:rPr>
              <a:t> dans </a:t>
            </a:r>
            <a:r>
              <a:rPr lang="fr-FR" sz="1800" b="0" dirty="0">
                <a:latin typeface="Candara"/>
                <a:cs typeface="Candara"/>
              </a:rPr>
              <a:t>lequel se déplace un avion est caractérisé par </a:t>
            </a:r>
            <a:r>
              <a:rPr lang="fr-FR" sz="1800" b="0" dirty="0" smtClean="0">
                <a:latin typeface="Candara"/>
                <a:cs typeface="Candara"/>
              </a:rPr>
              <a:t>:</a:t>
            </a:r>
          </a:p>
          <a:p>
            <a:pPr marL="1710000">
              <a:buFontTx/>
              <a:buChar char="-"/>
            </a:pPr>
            <a:r>
              <a:rPr lang="fr-FR" sz="1800" b="0" dirty="0">
                <a:latin typeface="Candara"/>
                <a:cs typeface="Candara"/>
              </a:rPr>
              <a:t> Sa masse volumique :</a:t>
            </a:r>
            <a:r>
              <a:rPr lang="fr-FR" sz="1800" b="0" dirty="0" smtClean="0">
                <a:latin typeface="Candara"/>
                <a:cs typeface="Candara"/>
              </a:rPr>
              <a:t> </a:t>
            </a:r>
            <a:r>
              <a:rPr lang="fr-FR" sz="2000" dirty="0" err="1" smtClean="0">
                <a:solidFill>
                  <a:srgbClr val="CC0000"/>
                </a:solidFill>
                <a:latin typeface="Candara"/>
                <a:cs typeface="Candara"/>
                <a:sym typeface="Symbol" pitchFamily="-84" charset="2"/>
              </a:rPr>
              <a:t></a:t>
            </a:r>
            <a:r>
              <a:rPr lang="fr-FR" sz="1800" b="0" dirty="0" smtClean="0">
                <a:latin typeface="Candara"/>
                <a:cs typeface="Candara"/>
                <a:sym typeface="Symbol" pitchFamily="-84" charset="2"/>
              </a:rPr>
              <a:t> </a:t>
            </a:r>
            <a:r>
              <a:rPr lang="fr-FR" sz="1800" b="0" dirty="0">
                <a:latin typeface="Candara"/>
                <a:cs typeface="Candara"/>
                <a:sym typeface="Symbol" pitchFamily="-84" charset="2"/>
              </a:rPr>
              <a:t>exprimée en kg/</a:t>
            </a:r>
            <a:r>
              <a:rPr lang="fr-FR" sz="1800" b="0" dirty="0" smtClean="0">
                <a:latin typeface="Candara"/>
                <a:cs typeface="Candara"/>
                <a:sym typeface="Symbol" pitchFamily="-84" charset="2"/>
              </a:rPr>
              <a:t>m</a:t>
            </a:r>
            <a:r>
              <a:rPr lang="fr-FR" sz="1800" b="0" baseline="30000" dirty="0" smtClean="0">
                <a:latin typeface="Candara"/>
                <a:cs typeface="Candara"/>
                <a:sym typeface="Symbol" pitchFamily="-84" charset="2"/>
              </a:rPr>
              <a:t>3</a:t>
            </a:r>
            <a:endParaRPr lang="fr-FR" sz="1800" b="0" dirty="0" smtClean="0">
              <a:latin typeface="Candara"/>
              <a:cs typeface="Candara"/>
            </a:endParaRPr>
          </a:p>
          <a:p>
            <a:pPr marL="1710000">
              <a:buFontTx/>
              <a:buChar char="-"/>
            </a:pPr>
            <a:r>
              <a:rPr lang="fr-FR" sz="1800" b="0" dirty="0" smtClean="0">
                <a:latin typeface="Candara"/>
                <a:cs typeface="Candara"/>
              </a:rPr>
              <a:t> Sa pression </a:t>
            </a:r>
            <a:r>
              <a:rPr lang="fr-FR" sz="1800" b="0" dirty="0">
                <a:latin typeface="Candara"/>
                <a:cs typeface="Candara"/>
              </a:rPr>
              <a:t>:</a:t>
            </a:r>
            <a:r>
              <a:rPr lang="fr-FR" sz="1800" b="0" dirty="0" smtClean="0">
                <a:latin typeface="Candara"/>
                <a:cs typeface="Candara"/>
              </a:rPr>
              <a:t> </a:t>
            </a:r>
            <a:r>
              <a:rPr lang="fr-FR" sz="2000" dirty="0" smtClean="0">
                <a:solidFill>
                  <a:srgbClr val="CC0000"/>
                </a:solidFill>
                <a:latin typeface="Candara"/>
                <a:cs typeface="Candara"/>
              </a:rPr>
              <a:t>P</a:t>
            </a:r>
            <a:r>
              <a:rPr lang="fr-FR" sz="1800" b="0" dirty="0" smtClean="0">
                <a:latin typeface="Candara"/>
                <a:cs typeface="Candara"/>
              </a:rPr>
              <a:t> </a:t>
            </a:r>
            <a:r>
              <a:rPr lang="fr-FR" sz="1800" b="0" dirty="0">
                <a:latin typeface="Candara"/>
                <a:cs typeface="Candara"/>
              </a:rPr>
              <a:t>exprimée en Pascal (Pa</a:t>
            </a:r>
            <a:r>
              <a:rPr lang="fr-FR" sz="1800" b="0" dirty="0" smtClean="0">
                <a:latin typeface="Candara"/>
                <a:cs typeface="Candara"/>
              </a:rPr>
              <a:t>)</a:t>
            </a:r>
          </a:p>
          <a:p>
            <a:pPr marL="1710000">
              <a:buFontTx/>
              <a:buChar char="-"/>
            </a:pPr>
            <a:r>
              <a:rPr lang="fr-FR" sz="1800" b="0" dirty="0" smtClean="0">
                <a:latin typeface="Candara"/>
                <a:cs typeface="Candara"/>
              </a:rPr>
              <a:t> Sa </a:t>
            </a:r>
            <a:r>
              <a:rPr lang="fr-FR" sz="1800" b="0" dirty="0">
                <a:latin typeface="Candara"/>
                <a:cs typeface="Candara"/>
              </a:rPr>
              <a:t>température </a:t>
            </a:r>
            <a:r>
              <a:rPr lang="fr-FR" sz="1800" b="0" dirty="0" smtClean="0">
                <a:latin typeface="Candara"/>
                <a:cs typeface="Candara"/>
              </a:rPr>
              <a:t>: </a:t>
            </a:r>
            <a:r>
              <a:rPr lang="fr-FR" sz="2000" dirty="0" smtClean="0">
                <a:solidFill>
                  <a:srgbClr val="CC0000"/>
                </a:solidFill>
                <a:latin typeface="Candara"/>
                <a:cs typeface="Candara"/>
              </a:rPr>
              <a:t>T°</a:t>
            </a:r>
            <a:r>
              <a:rPr lang="fr-FR" sz="1800" b="0" dirty="0" smtClean="0">
                <a:latin typeface="Candara"/>
                <a:cs typeface="Candara"/>
              </a:rPr>
              <a:t> </a:t>
            </a:r>
            <a:r>
              <a:rPr lang="fr-FR" sz="1800" b="0" dirty="0">
                <a:latin typeface="Candara"/>
                <a:cs typeface="Candara"/>
              </a:rPr>
              <a:t>exprimée en Kelvin (°K</a:t>
            </a:r>
            <a:r>
              <a:rPr lang="fr-FR" sz="1800" b="0" dirty="0" smtClean="0">
                <a:latin typeface="Candara"/>
                <a:cs typeface="Candara"/>
              </a:rPr>
              <a:t>) - (</a:t>
            </a:r>
            <a:r>
              <a:rPr lang="fr-FR" sz="1600" b="0" i="1" dirty="0" smtClean="0">
                <a:latin typeface="Candara"/>
                <a:cs typeface="Candara"/>
              </a:rPr>
              <a:t>T°</a:t>
            </a:r>
            <a:r>
              <a:rPr lang="fr-FR" sz="1600" b="0" i="1" baseline="-25000" dirty="0" smtClean="0">
                <a:latin typeface="Candara"/>
                <a:cs typeface="Candara"/>
              </a:rPr>
              <a:t>K </a:t>
            </a:r>
            <a:r>
              <a:rPr lang="fr-FR" sz="1600" b="0" i="1" dirty="0">
                <a:latin typeface="Candara"/>
                <a:cs typeface="Candara"/>
              </a:rPr>
              <a:t>= T</a:t>
            </a:r>
            <a:r>
              <a:rPr lang="fr-FR" sz="1600" b="0" i="1" dirty="0" smtClean="0">
                <a:latin typeface="Candara"/>
                <a:cs typeface="Candara"/>
              </a:rPr>
              <a:t>°</a:t>
            </a:r>
            <a:r>
              <a:rPr lang="fr-FR" sz="1600" b="0" i="1" baseline="-25000" dirty="0" smtClean="0">
                <a:latin typeface="Candara"/>
                <a:cs typeface="Candara"/>
              </a:rPr>
              <a:t>C </a:t>
            </a:r>
            <a:r>
              <a:rPr lang="fr-FR" sz="1600" b="0" i="1" dirty="0">
                <a:latin typeface="Candara"/>
                <a:cs typeface="Candara"/>
              </a:rPr>
              <a:t>+ </a:t>
            </a:r>
            <a:r>
              <a:rPr lang="fr-FR" sz="1600" b="0" i="1" dirty="0" smtClean="0">
                <a:latin typeface="Candara"/>
                <a:cs typeface="Candara"/>
              </a:rPr>
              <a:t>273)</a:t>
            </a:r>
          </a:p>
          <a:p>
            <a:pPr marL="1710000">
              <a:buFontTx/>
              <a:buChar char="-"/>
            </a:pPr>
            <a:r>
              <a:rPr lang="fr-FR" sz="1600" b="0" i="1" dirty="0" smtClean="0">
                <a:latin typeface="Candara"/>
                <a:cs typeface="Candara"/>
              </a:rPr>
              <a:t> </a:t>
            </a:r>
            <a:r>
              <a:rPr lang="fr-FR" sz="1800" b="0" dirty="0" smtClean="0">
                <a:latin typeface="Candara"/>
                <a:cs typeface="Candara"/>
              </a:rPr>
              <a:t>Son déplacement : Le vent en force et en direction. </a:t>
            </a:r>
            <a:endParaRPr lang="fr-FR" sz="1800" b="0" dirty="0">
              <a:latin typeface="Candara"/>
              <a:cs typeface="Candara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09562" y="4572000"/>
            <a:ext cx="8550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b="0" dirty="0" smtClean="0">
                <a:latin typeface="Candara"/>
                <a:cs typeface="Candara"/>
              </a:rPr>
              <a:t>Tous ces </a:t>
            </a:r>
            <a:r>
              <a:rPr lang="fr-FR" sz="1800" b="0" dirty="0">
                <a:latin typeface="Candara"/>
                <a:cs typeface="Candara"/>
              </a:rPr>
              <a:t>paramètres </a:t>
            </a:r>
            <a:r>
              <a:rPr lang="fr-FR" sz="1800" b="0" dirty="0" smtClean="0">
                <a:latin typeface="Candara"/>
                <a:cs typeface="Candara"/>
              </a:rPr>
              <a:t>ont une </a:t>
            </a:r>
            <a:r>
              <a:rPr lang="fr-FR" sz="1800" b="0" dirty="0">
                <a:latin typeface="Candara"/>
                <a:cs typeface="Candara"/>
              </a:rPr>
              <a:t>grande importance sur les performances de </a:t>
            </a:r>
            <a:r>
              <a:rPr lang="fr-FR" sz="1800" b="0" dirty="0" smtClean="0">
                <a:latin typeface="Candara"/>
                <a:cs typeface="Candara"/>
              </a:rPr>
              <a:t>l’aéronef, mais sont subis par le pilote.</a:t>
            </a:r>
            <a:endParaRPr lang="fr-FR" sz="1800" b="0" dirty="0">
              <a:latin typeface="Candara"/>
              <a:cs typeface="Candar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6062" y="226368"/>
            <a:ext cx="33518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et notions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  <p:bldP spid="2253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3850" y="1789549"/>
            <a:ext cx="85217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800" b="0" kern="0" dirty="0" smtClean="0">
                <a:solidFill>
                  <a:schemeClr val="tx2"/>
                </a:solidFill>
                <a:latin typeface="Candara"/>
                <a:ea typeface="ＭＳ Ｐゴシック" pitchFamily="-84" charset="-128"/>
                <a:cs typeface="Candara"/>
              </a:rPr>
              <a:t>Comme l’eau, l’air est un fluide et son mouvement est appelé </a:t>
            </a:r>
            <a:r>
              <a:rPr lang="fr-FR" sz="1800" kern="0" dirty="0" smtClean="0">
                <a:solidFill>
                  <a:schemeClr val="tx2"/>
                </a:solidFill>
                <a:latin typeface="Candara"/>
                <a:ea typeface="ＭＳ Ｐゴシック" pitchFamily="-84" charset="-128"/>
                <a:cs typeface="Candara"/>
              </a:rPr>
              <a:t>écoulement</a:t>
            </a:r>
            <a:r>
              <a:rPr lang="fr-FR" sz="1800" b="0" kern="0" dirty="0" smtClean="0">
                <a:solidFill>
                  <a:schemeClr val="tx2"/>
                </a:solidFill>
                <a:latin typeface="Candara"/>
                <a:ea typeface="ＭＳ Ｐゴシック" pitchFamily="-84" charset="-128"/>
                <a:cs typeface="Candara"/>
              </a:rPr>
              <a:t>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800" b="0" kern="0" dirty="0" smtClean="0">
                <a:solidFill>
                  <a:schemeClr val="tx2"/>
                </a:solidFill>
                <a:latin typeface="Candara"/>
                <a:ea typeface="ＭＳ Ｐゴシック" pitchFamily="-84" charset="-128"/>
                <a:cs typeface="Candara"/>
              </a:rPr>
              <a:t>Cet écoulement peut être :</a:t>
            </a:r>
            <a:r>
              <a:rPr lang="fr-FR" sz="1800" b="0" kern="0" dirty="0" smtClean="0">
                <a:solidFill>
                  <a:schemeClr val="tx2"/>
                </a:solidFill>
                <a:latin typeface="Comic Sans MS" pitchFamily="-84" charset="0"/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fr-FR" sz="1800" b="0" kern="0" dirty="0" smtClean="0">
                <a:solidFill>
                  <a:schemeClr val="tx2"/>
                </a:solidFill>
                <a:latin typeface="Comic Sans MS" pitchFamily="-84" charset="0"/>
                <a:ea typeface="ＭＳ Ｐゴシック" pitchFamily="-84" charset="-128"/>
                <a:cs typeface="ＭＳ Ｐゴシック" pitchFamily="-84" charset="-128"/>
              </a:rPr>
            </a:br>
            <a:endParaRPr lang="fr-FR" sz="1800" b="0" dirty="0" smtClean="0">
              <a:latin typeface="Candara"/>
              <a:cs typeface="Candara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8800" y="2768600"/>
            <a:ext cx="60356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fr-FR" sz="1800" b="0" dirty="0" smtClean="0">
                <a:solidFill>
                  <a:srgbClr val="CC0000"/>
                </a:solidFill>
                <a:latin typeface="Candara"/>
                <a:cs typeface="Candara"/>
              </a:rPr>
              <a:t>Laminaire </a:t>
            </a:r>
            <a:r>
              <a:rPr lang="fr-FR" sz="1800" b="0" dirty="0">
                <a:solidFill>
                  <a:srgbClr val="CC0000"/>
                </a:solidFill>
                <a:latin typeface="Candara"/>
                <a:cs typeface="Candara"/>
              </a:rPr>
              <a:t>: </a:t>
            </a:r>
            <a:endParaRPr lang="fr-FR" sz="1800" b="0" dirty="0" smtClean="0">
              <a:solidFill>
                <a:srgbClr val="CC0000"/>
              </a:solidFill>
              <a:latin typeface="Candara"/>
              <a:cs typeface="Candara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b="0" dirty="0" smtClean="0">
                <a:latin typeface="Candara"/>
                <a:cs typeface="Candara"/>
              </a:rPr>
              <a:t>Les particules d'air ont des trajectoires rectilignes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b="0" dirty="0" smtClean="0">
                <a:latin typeface="Candara"/>
                <a:cs typeface="Candara"/>
              </a:rPr>
              <a:t>et </a:t>
            </a:r>
            <a:r>
              <a:rPr lang="fr-FR" sz="1800" b="0" dirty="0">
                <a:latin typeface="Candara"/>
                <a:cs typeface="Candara"/>
              </a:rPr>
              <a:t>parallèles entre </a:t>
            </a:r>
            <a:r>
              <a:rPr lang="fr-FR" sz="1800" b="0" dirty="0" smtClean="0">
                <a:latin typeface="Candara"/>
                <a:cs typeface="Candara"/>
              </a:rPr>
              <a:t>elles.</a:t>
            </a:r>
            <a:endParaRPr lang="fr-FR" sz="1800" b="0" dirty="0">
              <a:latin typeface="Candara"/>
              <a:cs typeface="Candara"/>
            </a:endParaRPr>
          </a:p>
        </p:txBody>
      </p:sp>
      <p:pic>
        <p:nvPicPr>
          <p:cNvPr id="9" name="Picture 8" descr="Laminaire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89700" y="2679700"/>
            <a:ext cx="22098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33400" y="3937000"/>
            <a:ext cx="61880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fr-FR" sz="1800" b="0" dirty="0" smtClean="0">
                <a:solidFill>
                  <a:srgbClr val="CC0000"/>
                </a:solidFill>
                <a:latin typeface="Candara"/>
                <a:cs typeface="Candara"/>
              </a:rPr>
              <a:t>Turbulent </a:t>
            </a:r>
            <a:r>
              <a:rPr lang="fr-FR" sz="1800" b="0" dirty="0">
                <a:solidFill>
                  <a:srgbClr val="CC0000"/>
                </a:solidFill>
                <a:latin typeface="Candara"/>
                <a:cs typeface="Candara"/>
              </a:rPr>
              <a:t>:</a:t>
            </a:r>
          </a:p>
          <a:p>
            <a:pPr>
              <a:spcBef>
                <a:spcPts val="0"/>
              </a:spcBef>
            </a:pPr>
            <a:r>
              <a:rPr lang="fr-FR" sz="1800" b="0" dirty="0">
                <a:latin typeface="Candara"/>
                <a:cs typeface="Candara"/>
              </a:rPr>
              <a:t>Les particules ont des trajectoires pratiquement parallèles entre elles mais non </a:t>
            </a:r>
            <a:r>
              <a:rPr lang="fr-FR" sz="1800" b="0" dirty="0" smtClean="0">
                <a:latin typeface="Candara"/>
                <a:cs typeface="Candara"/>
              </a:rPr>
              <a:t>rectilignes.</a:t>
            </a:r>
            <a:endParaRPr lang="fr-FR" sz="1800" b="0" dirty="0">
              <a:latin typeface="Candara"/>
              <a:cs typeface="Candara"/>
            </a:endParaRPr>
          </a:p>
        </p:txBody>
      </p:sp>
      <p:pic>
        <p:nvPicPr>
          <p:cNvPr id="12" name="Picture 10" descr="Turbulent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40500" y="3810000"/>
            <a:ext cx="220980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Tourbill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53200" y="5035549"/>
            <a:ext cx="2209800" cy="137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08000" y="5156200"/>
            <a:ext cx="61880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fr-FR" sz="1800" b="0" dirty="0" smtClean="0">
                <a:solidFill>
                  <a:schemeClr val="accent2"/>
                </a:solidFill>
                <a:latin typeface="Candara"/>
                <a:cs typeface="Candara"/>
              </a:rPr>
              <a:t>T</a:t>
            </a:r>
            <a:r>
              <a:rPr lang="fr-FR" sz="1800" b="0" dirty="0" smtClean="0">
                <a:solidFill>
                  <a:srgbClr val="CC0000"/>
                </a:solidFill>
                <a:latin typeface="Candara"/>
                <a:cs typeface="Candara"/>
              </a:rPr>
              <a:t>ourbillonnaire </a:t>
            </a:r>
            <a:r>
              <a:rPr lang="fr-FR" sz="1800" b="0" dirty="0">
                <a:solidFill>
                  <a:srgbClr val="CC0000"/>
                </a:solidFill>
                <a:latin typeface="Candara"/>
                <a:cs typeface="Candara"/>
              </a:rPr>
              <a:t>:</a:t>
            </a:r>
          </a:p>
          <a:p>
            <a:pPr>
              <a:spcBef>
                <a:spcPts val="0"/>
              </a:spcBef>
            </a:pPr>
            <a:r>
              <a:rPr lang="fr-FR" sz="1800" b="0" dirty="0">
                <a:latin typeface="Candara"/>
                <a:cs typeface="Candara"/>
              </a:rPr>
              <a:t>L'ensemble est très désordonné, certaines particules peuvent remonter le courant principal et former des </a:t>
            </a:r>
            <a:r>
              <a:rPr lang="fr-FR" sz="1800" b="0" dirty="0" smtClean="0">
                <a:latin typeface="Candara"/>
                <a:cs typeface="Candara"/>
              </a:rPr>
              <a:t>tourbillons.</a:t>
            </a:r>
            <a:endParaRPr lang="fr-FR" sz="1800" b="0" dirty="0">
              <a:latin typeface="Candara"/>
              <a:cs typeface="Candara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12954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000" b="0" dirty="0" smtClean="0">
                <a:solidFill>
                  <a:srgbClr val="CC0000"/>
                </a:solidFill>
                <a:latin typeface="Candara"/>
                <a:cs typeface="Candara"/>
              </a:rPr>
              <a:t>L’air, le milieu de l’avion 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96062" y="226368"/>
            <a:ext cx="33518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et notions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8" grpId="0"/>
      <p:bldP spid="11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29"/>
          <p:cNvSpPr txBox="1">
            <a:spLocks noChangeArrowheads="1"/>
          </p:cNvSpPr>
          <p:nvPr/>
        </p:nvSpPr>
        <p:spPr bwMode="auto">
          <a:xfrm>
            <a:off x="1346200" y="5829300"/>
            <a:ext cx="64770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0" dirty="0">
                <a:latin typeface="Candara"/>
                <a:cs typeface="Candara"/>
              </a:rPr>
              <a:t>Exemple de visualisation de l’écoulement d’air sur la DS 19</a:t>
            </a:r>
          </a:p>
        </p:txBody>
      </p:sp>
      <p:pic>
        <p:nvPicPr>
          <p:cNvPr id="16" name="Picture 1028" descr="écoulementds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0" y="1722438"/>
            <a:ext cx="65024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031"/>
          <p:cNvSpPr>
            <a:spLocks noChangeShapeType="1"/>
          </p:cNvSpPr>
          <p:nvPr/>
        </p:nvSpPr>
        <p:spPr bwMode="auto">
          <a:xfrm flipH="1" flipV="1">
            <a:off x="4521200" y="2382838"/>
            <a:ext cx="660400" cy="342900"/>
          </a:xfrm>
          <a:prstGeom prst="line">
            <a:avLst/>
          </a:prstGeom>
          <a:noFill/>
          <a:ln w="19050" cap="flat" cmpd="sng" algn="ctr">
            <a:solidFill>
              <a:srgbClr val="FFF793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fr-FR" sz="1800" b="0" dirty="0">
              <a:latin typeface="Candara"/>
              <a:cs typeface="Candara"/>
            </a:endParaRPr>
          </a:p>
        </p:txBody>
      </p:sp>
      <p:sp>
        <p:nvSpPr>
          <p:cNvPr id="25" name="Line 1032"/>
          <p:cNvSpPr>
            <a:spLocks noChangeShapeType="1"/>
          </p:cNvSpPr>
          <p:nvPr/>
        </p:nvSpPr>
        <p:spPr bwMode="auto">
          <a:xfrm flipH="1" flipV="1">
            <a:off x="6781800" y="2611438"/>
            <a:ext cx="190500" cy="762000"/>
          </a:xfrm>
          <a:prstGeom prst="line">
            <a:avLst/>
          </a:prstGeom>
          <a:noFill/>
          <a:ln w="19050" cap="flat" cmpd="sng" algn="ctr">
            <a:solidFill>
              <a:srgbClr val="FFF793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fr-FR" sz="1800" b="0" dirty="0">
              <a:latin typeface="Candara"/>
              <a:cs typeface="Candara"/>
            </a:endParaRPr>
          </a:p>
        </p:txBody>
      </p:sp>
      <p:sp>
        <p:nvSpPr>
          <p:cNvPr id="26" name="Text Box 1033"/>
          <p:cNvSpPr txBox="1">
            <a:spLocks noChangeArrowheads="1"/>
          </p:cNvSpPr>
          <p:nvPr/>
        </p:nvSpPr>
        <p:spPr bwMode="auto">
          <a:xfrm>
            <a:off x="1435101" y="2306638"/>
            <a:ext cx="1835998" cy="307777"/>
          </a:xfrm>
          <a:prstGeom prst="rect">
            <a:avLst/>
          </a:prstGeom>
          <a:solidFill>
            <a:srgbClr val="FFF793"/>
          </a:solidFill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400" b="0" dirty="0">
                <a:solidFill>
                  <a:srgbClr val="9F2936"/>
                </a:solidFill>
                <a:latin typeface="Candara"/>
                <a:cs typeface="Candara"/>
              </a:rPr>
              <a:t>Écoulement laminaire</a:t>
            </a:r>
          </a:p>
        </p:txBody>
      </p:sp>
      <p:sp>
        <p:nvSpPr>
          <p:cNvPr id="27" name="Text Box 1034"/>
          <p:cNvSpPr txBox="1">
            <a:spLocks noChangeArrowheads="1"/>
          </p:cNvSpPr>
          <p:nvPr/>
        </p:nvSpPr>
        <p:spPr bwMode="auto">
          <a:xfrm>
            <a:off x="3416301" y="2090738"/>
            <a:ext cx="1871998" cy="307777"/>
          </a:xfrm>
          <a:prstGeom prst="rect">
            <a:avLst/>
          </a:prstGeom>
          <a:solidFill>
            <a:srgbClr val="FFF793"/>
          </a:solidFill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400" b="0" dirty="0">
                <a:solidFill>
                  <a:srgbClr val="9F2936"/>
                </a:solidFill>
                <a:latin typeface="Candara"/>
                <a:cs typeface="Candara"/>
              </a:rPr>
              <a:t>Écoulement turbulent</a:t>
            </a:r>
          </a:p>
        </p:txBody>
      </p:sp>
      <p:sp>
        <p:nvSpPr>
          <p:cNvPr id="28" name="Text Box 1035"/>
          <p:cNvSpPr txBox="1">
            <a:spLocks noChangeArrowheads="1"/>
          </p:cNvSpPr>
          <p:nvPr/>
        </p:nvSpPr>
        <p:spPr bwMode="auto">
          <a:xfrm>
            <a:off x="5461000" y="2281238"/>
            <a:ext cx="2304000" cy="307777"/>
          </a:xfrm>
          <a:prstGeom prst="rect">
            <a:avLst/>
          </a:prstGeom>
          <a:solidFill>
            <a:srgbClr val="FFF793"/>
          </a:solidFill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400" b="0" dirty="0">
                <a:solidFill>
                  <a:srgbClr val="9F2936"/>
                </a:solidFill>
                <a:latin typeface="Candara"/>
                <a:cs typeface="Candara"/>
              </a:rPr>
              <a:t>Écoulement tourbillonnaire</a:t>
            </a:r>
          </a:p>
        </p:txBody>
      </p:sp>
      <p:sp>
        <p:nvSpPr>
          <p:cNvPr id="29" name="Line 1036"/>
          <p:cNvSpPr>
            <a:spLocks noChangeShapeType="1"/>
          </p:cNvSpPr>
          <p:nvPr/>
        </p:nvSpPr>
        <p:spPr bwMode="auto">
          <a:xfrm flipH="1" flipV="1">
            <a:off x="4508500" y="2382838"/>
            <a:ext cx="558800" cy="2197100"/>
          </a:xfrm>
          <a:prstGeom prst="line">
            <a:avLst/>
          </a:prstGeom>
          <a:noFill/>
          <a:ln w="19050" cap="flat" cmpd="sng" algn="ctr">
            <a:solidFill>
              <a:srgbClr val="FFF793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fr-FR" sz="1800" b="0" dirty="0">
              <a:latin typeface="Candara"/>
              <a:cs typeface="Candara"/>
            </a:endParaRPr>
          </a:p>
        </p:txBody>
      </p:sp>
      <p:sp>
        <p:nvSpPr>
          <p:cNvPr id="30" name="Line 1037"/>
          <p:cNvSpPr>
            <a:spLocks noChangeShapeType="1"/>
          </p:cNvSpPr>
          <p:nvPr/>
        </p:nvSpPr>
        <p:spPr bwMode="auto">
          <a:xfrm flipH="1" flipV="1">
            <a:off x="2489200" y="2624138"/>
            <a:ext cx="228600" cy="634800"/>
          </a:xfrm>
          <a:prstGeom prst="line">
            <a:avLst/>
          </a:prstGeom>
          <a:noFill/>
          <a:ln w="19050" cap="flat" cmpd="sng" algn="ctr">
            <a:solidFill>
              <a:srgbClr val="FFF793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fr-FR" sz="1800" b="0" dirty="0">
              <a:latin typeface="Candara"/>
              <a:cs typeface="Candara"/>
            </a:endParaRPr>
          </a:p>
        </p:txBody>
      </p:sp>
      <p:pic>
        <p:nvPicPr>
          <p:cNvPr id="31" name="Picture 10" descr="Turbulent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4" b="89948" l="0" r="89871">
                        <a14:foregroundMark x1="55145" y1="22938" x2="55145" y2="22938"/>
                        <a14:foregroundMark x1="50000" y1="37629" x2="50000" y2="37629"/>
                        <a14:foregroundMark x1="49357" y1="51546" x2="49357" y2="51546"/>
                        <a14:foregroundMark x1="43730" y1="64433" x2="43730" y2="64433"/>
                        <a14:backgroundMark x1="37942" y1="24742" x2="37942" y2="24742"/>
                        <a14:backgroundMark x1="35048" y1="38660" x2="35048" y2="38660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35" r="10394" b="21535"/>
          <a:stretch/>
        </p:blipFill>
        <p:spPr bwMode="auto">
          <a:xfrm>
            <a:off x="4927601" y="2649538"/>
            <a:ext cx="1219199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0" descr="Turbulent"/>
          <p:cNvPicPr>
            <a:picLocks noChangeAspect="1" noChangeArrowheads="1"/>
          </p:cNvPicPr>
          <p:nvPr/>
        </p:nvPicPr>
        <p:blipFill rotWithShape="1">
          <a:blip r:embed="rId5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94" b="89948" l="0" r="89871">
                        <a14:foregroundMark x1="55145" y1="22938" x2="55145" y2="22938"/>
                        <a14:foregroundMark x1="50000" y1="37629" x2="50000" y2="37629"/>
                        <a14:foregroundMark x1="49357" y1="51546" x2="49357" y2="51546"/>
                        <a14:foregroundMark x1="43730" y1="64433" x2="43730" y2="64433"/>
                        <a14:backgroundMark x1="37942" y1="24742" x2="37942" y2="24742"/>
                        <a14:backgroundMark x1="35048" y1="38660" x2="35048" y2="38660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saturation sat="204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0035" r="10394" b="55651"/>
          <a:stretch/>
        </p:blipFill>
        <p:spPr bwMode="auto">
          <a:xfrm>
            <a:off x="4470401" y="4491038"/>
            <a:ext cx="1219199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8" descr="Laminaire"/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36" b="74359" l="4357" r="93154">
                        <a14:foregroundMark x1="60996" y1="32372" x2="60996" y2="32372"/>
                        <a14:foregroundMark x1="60373" y1="47756" x2="60373" y2="47756"/>
                        <a14:foregroundMark x1="56846" y1="64744" x2="56846" y2="64744"/>
                      </a14:backgroundRemoval>
                    </a14:imgEffect>
                  </a14:imgLayer>
                </a14:imgProps>
              </a:ext>
            </a:extLst>
          </a:blip>
          <a:srcRect b="24762"/>
          <a:stretch/>
        </p:blipFill>
        <p:spPr bwMode="auto">
          <a:xfrm rot="20898639">
            <a:off x="2019302" y="3208339"/>
            <a:ext cx="1409700" cy="57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3" descr="Tourbillon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18479"/>
          <a:stretch/>
        </p:blipFill>
        <p:spPr bwMode="auto">
          <a:xfrm rot="492558">
            <a:off x="6489701" y="3208339"/>
            <a:ext cx="1142999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896062" y="226368"/>
            <a:ext cx="33518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et notions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3850" y="1789549"/>
            <a:ext cx="8521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fr-FR" sz="1800" b="0" dirty="0" smtClean="0">
                <a:solidFill>
                  <a:srgbClr val="000000"/>
                </a:solidFill>
                <a:latin typeface="Candara"/>
                <a:cs typeface="Candara"/>
              </a:rPr>
              <a:t>Une force (ou une vitesse) peut être modélisée par un </a:t>
            </a:r>
            <a:r>
              <a:rPr lang="fr-FR" sz="1800" b="0" dirty="0" smtClean="0">
                <a:solidFill>
                  <a:schemeClr val="accent2"/>
                </a:solidFill>
                <a:latin typeface="Candara"/>
                <a:cs typeface="Candara"/>
              </a:rPr>
              <a:t>vecteur</a:t>
            </a:r>
            <a:r>
              <a:rPr lang="fr-FR" sz="1800" b="0" dirty="0" smtClean="0">
                <a:solidFill>
                  <a:srgbClr val="000000"/>
                </a:solidFill>
                <a:latin typeface="Candara"/>
                <a:cs typeface="Candara"/>
              </a:rPr>
              <a:t> qui en sera sa représentation graphique.</a:t>
            </a:r>
            <a:endParaRPr lang="fr-FR" sz="1800" b="0" dirty="0">
              <a:solidFill>
                <a:srgbClr val="000000"/>
              </a:solidFill>
              <a:latin typeface="Candara"/>
              <a:cs typeface="Candara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42900" y="2575664"/>
            <a:ext cx="848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ctr">
              <a:spcBef>
                <a:spcPts val="0"/>
              </a:spcBef>
              <a:spcAft>
                <a:spcPts val="600"/>
              </a:spcAft>
            </a:pPr>
            <a:r>
              <a:rPr lang="fr-FR" sz="1800" b="0" dirty="0" smtClean="0">
                <a:latin typeface="Candara"/>
                <a:cs typeface="Candara"/>
              </a:rPr>
              <a:t>Comme pour une force, un vecteur se caractérise par 4 éléments</a:t>
            </a:r>
            <a:r>
              <a:rPr lang="fr-FR" sz="1800" b="0" dirty="0" smtClean="0">
                <a:solidFill>
                  <a:schemeClr val="tx2"/>
                </a:solidFill>
                <a:latin typeface="Candara"/>
                <a:cs typeface="Candara"/>
              </a:rPr>
              <a:t>: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12954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000" b="0" dirty="0" smtClean="0">
                <a:solidFill>
                  <a:srgbClr val="CC0000"/>
                </a:solidFill>
                <a:latin typeface="Candara"/>
                <a:cs typeface="Candara"/>
              </a:rPr>
              <a:t>Forces et vecteurs :</a:t>
            </a:r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>
            <a:off x="2794001" y="4991101"/>
            <a:ext cx="181999" cy="18199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2171700" y="5067300"/>
            <a:ext cx="5245100" cy="12700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21540000">
            <a:off x="2975982" y="5054817"/>
            <a:ext cx="2967700" cy="3758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21480000">
            <a:off x="5731797" y="5065985"/>
            <a:ext cx="231697" cy="1586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7" name="Grouper 26"/>
          <p:cNvGrpSpPr/>
          <p:nvPr/>
        </p:nvGrpSpPr>
        <p:grpSpPr>
          <a:xfrm>
            <a:off x="2958306" y="5080794"/>
            <a:ext cx="2986088" cy="850900"/>
            <a:chOff x="2958306" y="5080794"/>
            <a:chExt cx="2986088" cy="850900"/>
          </a:xfrm>
        </p:grpSpPr>
        <p:cxnSp>
          <p:nvCxnSpPr>
            <p:cNvPr id="16" name="Connecteur droit 15"/>
            <p:cNvCxnSpPr/>
            <p:nvPr/>
          </p:nvCxnSpPr>
          <p:spPr>
            <a:xfrm rot="5400000" flipH="1" flipV="1">
              <a:off x="5530850" y="5492750"/>
              <a:ext cx="825500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rot="5400000" flipH="1" flipV="1">
              <a:off x="2546350" y="5518150"/>
              <a:ext cx="825500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r 27"/>
          <p:cNvGrpSpPr/>
          <p:nvPr/>
        </p:nvGrpSpPr>
        <p:grpSpPr>
          <a:xfrm>
            <a:off x="2959111" y="5397500"/>
            <a:ext cx="2987994" cy="338554"/>
            <a:chOff x="2959111" y="5397500"/>
            <a:chExt cx="2987994" cy="338554"/>
          </a:xfrm>
        </p:grpSpPr>
        <p:cxnSp>
          <p:nvCxnSpPr>
            <p:cNvPr id="20" name="Connecteur droit 19"/>
            <p:cNvCxnSpPr/>
            <p:nvPr/>
          </p:nvCxnSpPr>
          <p:spPr>
            <a:xfrm flipV="1">
              <a:off x="2959111" y="5715000"/>
              <a:ext cx="2987994" cy="12700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3314700" y="5397500"/>
              <a:ext cx="228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0" i="1" dirty="0" smtClean="0">
                  <a:latin typeface="Candara"/>
                  <a:cs typeface="Candara"/>
                </a:rPr>
                <a:t>Longueur</a:t>
              </a:r>
              <a:endParaRPr lang="fr-FR" sz="1600" b="0" i="1" dirty="0">
                <a:latin typeface="Candara"/>
                <a:cs typeface="Candara"/>
              </a:endParaRPr>
            </a:p>
          </p:txBody>
        </p:sp>
      </p:grp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23850" y="3072368"/>
            <a:ext cx="8521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797200" indent="-457200">
              <a:spcBef>
                <a:spcPts val="0"/>
              </a:spcBef>
            </a:pPr>
            <a:r>
              <a:rPr lang="fr-FR" sz="1800" b="0" dirty="0" smtClean="0">
                <a:solidFill>
                  <a:srgbClr val="000000"/>
                </a:solidFill>
                <a:latin typeface="Candara"/>
                <a:cs typeface="Candara"/>
              </a:rPr>
              <a:t>1.  Un point d’application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323850" y="3441700"/>
            <a:ext cx="8521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797200" indent="-457200">
              <a:spcBef>
                <a:spcPts val="0"/>
              </a:spcBef>
            </a:pPr>
            <a:r>
              <a:rPr lang="fr-FR" sz="1800" b="0" dirty="0" smtClean="0">
                <a:solidFill>
                  <a:srgbClr val="000000"/>
                </a:solidFill>
                <a:latin typeface="Candara"/>
                <a:cs typeface="Candara"/>
              </a:rPr>
              <a:t>2.  Une direction</a:t>
            </a: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323850" y="3796149"/>
            <a:ext cx="8521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797200" indent="-457200">
              <a:spcBef>
                <a:spcPts val="0"/>
              </a:spcBef>
            </a:pPr>
            <a:r>
              <a:rPr lang="fr-FR" sz="1800" b="0" dirty="0" smtClean="0">
                <a:solidFill>
                  <a:srgbClr val="000000"/>
                </a:solidFill>
                <a:latin typeface="Candara"/>
                <a:cs typeface="Candara"/>
              </a:rPr>
              <a:t>3.  Une intensité</a:t>
            </a: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336550" y="4202549"/>
            <a:ext cx="8521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797200" indent="-457200">
              <a:spcBef>
                <a:spcPts val="0"/>
              </a:spcBef>
            </a:pPr>
            <a:r>
              <a:rPr lang="fr-FR" sz="1800" b="0" dirty="0" smtClean="0">
                <a:solidFill>
                  <a:srgbClr val="000000"/>
                </a:solidFill>
                <a:latin typeface="Candara"/>
                <a:cs typeface="Candara"/>
              </a:rPr>
              <a:t>4.  Un sens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548027" y="6584089"/>
            <a:ext cx="1611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0" dirty="0" smtClean="0">
                <a:latin typeface="Candara"/>
                <a:cs typeface="Haettenschweiler"/>
              </a:rPr>
              <a:t>Didier HORN – V1.13 </a:t>
            </a:r>
            <a:r>
              <a:rPr lang="fr-FR" sz="1200" b="0" dirty="0" smtClean="0">
                <a:latin typeface="Candara"/>
                <a:cs typeface="Haettenschweiler"/>
                <a:sym typeface="Symbol" charset="2"/>
              </a:rPr>
              <a:t></a:t>
            </a:r>
            <a:endParaRPr lang="fr-FR" sz="1200" dirty="0">
              <a:latin typeface="Candara"/>
              <a:cs typeface="Haettenschweiler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96062" y="226368"/>
            <a:ext cx="33518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et notions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8" grpId="0" build="p" bldLvl="2"/>
      <p:bldP spid="18" grpId="0"/>
      <p:bldP spid="9" grpId="0" animBg="1"/>
      <p:bldP spid="22" grpId="0" build="p" bldLvl="2"/>
      <p:bldP spid="23" grpId="0" build="p" bldLvl="2"/>
      <p:bldP spid="25" grpId="0" build="p" bldLvl="2"/>
      <p:bldP spid="26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00" y="4318000"/>
            <a:ext cx="1155700" cy="1155700"/>
          </a:xfrm>
          <a:prstGeom prst="rect">
            <a:avLst/>
          </a:prstGeom>
        </p:spPr>
      </p:pic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60959" y="5086467"/>
            <a:ext cx="756839" cy="897795"/>
          </a:xfrm>
          <a:prstGeom prst="rect">
            <a:avLst/>
          </a:prstGeom>
          <a:noFill/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81050" y="1776849"/>
            <a:ext cx="71437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/>
            <a:r>
              <a:rPr lang="fr-FR" sz="1800" b="0" dirty="0" smtClean="0">
                <a:latin typeface="Candara"/>
                <a:cs typeface="Candara"/>
              </a:rPr>
              <a:t>Lorsque deux vecteurs sont concourants, il est possible d’en faire la somme vectorielle afin d’obtenir une force unique produisant le même effet. Cette force s’appelle </a:t>
            </a:r>
            <a:r>
              <a:rPr lang="fr-FR" sz="1800" b="0" dirty="0" smtClean="0">
                <a:solidFill>
                  <a:srgbClr val="008000"/>
                </a:solidFill>
                <a:latin typeface="Candara"/>
                <a:cs typeface="Candara"/>
              </a:rPr>
              <a:t>la résultante</a:t>
            </a:r>
            <a:r>
              <a:rPr lang="fr-FR" sz="1800" b="0" dirty="0" smtClean="0">
                <a:solidFill>
                  <a:schemeClr val="accent3"/>
                </a:solidFill>
                <a:latin typeface="Candara"/>
                <a:cs typeface="Candara"/>
              </a:rPr>
              <a:t>.</a:t>
            </a:r>
            <a:endParaRPr lang="fr-FR" sz="1800" b="0" dirty="0">
              <a:solidFill>
                <a:schemeClr val="accent3"/>
              </a:solidFill>
              <a:latin typeface="Candara"/>
              <a:cs typeface="Candara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12954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000" b="0" dirty="0" smtClean="0">
                <a:solidFill>
                  <a:srgbClr val="CC0000"/>
                </a:solidFill>
                <a:latin typeface="Candara"/>
                <a:cs typeface="Candara"/>
              </a:rPr>
              <a:t>Addition de vecteurs :</a:t>
            </a:r>
          </a:p>
        </p:txBody>
      </p:sp>
      <p:cxnSp>
        <p:nvCxnSpPr>
          <p:cNvPr id="12" name="Connecteur droit 11"/>
          <p:cNvCxnSpPr>
            <a:cxnSpLocks noChangeAspect="1"/>
          </p:cNvCxnSpPr>
          <p:nvPr/>
        </p:nvCxnSpPr>
        <p:spPr>
          <a:xfrm>
            <a:off x="4038600" y="3568692"/>
            <a:ext cx="3324343" cy="694137"/>
          </a:xfrm>
          <a:prstGeom prst="line">
            <a:avLst/>
          </a:prstGeom>
          <a:ln w="9525" cap="flat" cmpd="sng" algn="ctr">
            <a:solidFill>
              <a:srgbClr val="4E8542"/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023380" y="4941017"/>
            <a:ext cx="2840720" cy="608883"/>
          </a:xfrm>
          <a:prstGeom prst="line">
            <a:avLst/>
          </a:prstGeom>
          <a:ln w="28575" cap="flat" cmpd="sng" algn="ctr">
            <a:solidFill>
              <a:srgbClr val="4F81BD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6953" t="22578" r="29261" b="19414"/>
          <a:stretch>
            <a:fillRect/>
          </a:stretch>
        </p:blipFill>
        <p:spPr bwMode="auto">
          <a:xfrm rot="1146725">
            <a:off x="4114800" y="2882900"/>
            <a:ext cx="812800" cy="1397000"/>
          </a:xfrm>
          <a:prstGeom prst="rect">
            <a:avLst/>
          </a:prstGeom>
          <a:noFill/>
        </p:spPr>
      </p:pic>
      <p:cxnSp>
        <p:nvCxnSpPr>
          <p:cNvPr id="34" name="Connecteur droit 33"/>
          <p:cNvCxnSpPr/>
          <p:nvPr/>
        </p:nvCxnSpPr>
        <p:spPr>
          <a:xfrm flipV="1">
            <a:off x="2023380" y="3619500"/>
            <a:ext cx="2277620" cy="1283417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cxnSpLocks noChangeAspect="1"/>
          </p:cNvCxnSpPr>
          <p:nvPr/>
        </p:nvCxnSpPr>
        <p:spPr>
          <a:xfrm flipV="1">
            <a:off x="4521200" y="4089393"/>
            <a:ext cx="2822417" cy="1697924"/>
          </a:xfrm>
          <a:prstGeom prst="line">
            <a:avLst/>
          </a:prstGeom>
          <a:ln w="9525" cap="flat" cmpd="sng" algn="ctr">
            <a:solidFill>
              <a:srgbClr val="990000"/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>
            <a:cxnSpLocks noChangeAspect="1"/>
          </p:cNvCxnSpPr>
          <p:nvPr/>
        </p:nvCxnSpPr>
        <p:spPr>
          <a:xfrm flipV="1">
            <a:off x="2051001" y="4216402"/>
            <a:ext cx="5077899" cy="698102"/>
          </a:xfrm>
          <a:prstGeom prst="line">
            <a:avLst/>
          </a:prstGeom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854201" y="4584700"/>
            <a:ext cx="469900" cy="33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mbria" pitchFamily="-84" charset="0"/>
                <a:ea typeface="Times New Roman" pitchFamily="-84" charset="0"/>
              </a:rPr>
              <a:t>O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556000" y="3286108"/>
            <a:ext cx="1028700" cy="31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Candara"/>
                <a:ea typeface="ＭＳ Ｐゴシック" pitchFamily="-84" charset="-128"/>
                <a:cs typeface="Candara"/>
              </a:rPr>
              <a:t>A</a:t>
            </a:r>
            <a:endParaRPr kumimoji="0" lang="fr-FR" sz="1600" b="1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Candara"/>
              <a:ea typeface="ＭＳ Ｐゴシック" pitchFamily="-84" charset="-128"/>
              <a:cs typeface="Candara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324350" y="5474889"/>
            <a:ext cx="1028700" cy="31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 smtClean="0">
                <a:solidFill>
                  <a:srgbClr val="1F497D"/>
                </a:solidFill>
                <a:latin typeface="Candara"/>
                <a:ea typeface="ＭＳ Ｐゴシック" pitchFamily="-84" charset="-128"/>
                <a:cs typeface="Candara"/>
              </a:rPr>
              <a:t>B</a:t>
            </a:r>
            <a:endParaRPr kumimoji="0" lang="fr-FR" sz="1600" b="1" i="0" u="none" strike="noStrike" cap="none" normalizeH="0" baseline="0" dirty="0">
              <a:ln>
                <a:noFill/>
              </a:ln>
              <a:solidFill>
                <a:srgbClr val="1F497D"/>
              </a:solidFill>
              <a:effectLst/>
              <a:latin typeface="Candara"/>
              <a:ea typeface="ＭＳ Ｐゴシック" pitchFamily="-84" charset="-128"/>
              <a:cs typeface="Candara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356350" y="3836589"/>
            <a:ext cx="1028700" cy="31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 smtClean="0">
                <a:solidFill>
                  <a:srgbClr val="008000"/>
                </a:solidFill>
                <a:latin typeface="Candara"/>
                <a:ea typeface="ＭＳ Ｐゴシック" pitchFamily="-84" charset="-128"/>
                <a:cs typeface="Candara"/>
              </a:rPr>
              <a:t>R</a:t>
            </a:r>
            <a:endParaRPr kumimoji="0" lang="fr-FR" sz="16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Candara"/>
              <a:ea typeface="ＭＳ Ｐゴシック" pitchFamily="-84" charset="-128"/>
              <a:cs typeface="Candara"/>
            </a:endParaRPr>
          </a:p>
        </p:txBody>
      </p:sp>
      <p:sp>
        <p:nvSpPr>
          <p:cNvPr id="3" name="ZoneTexte 2"/>
          <p:cNvSpPr txBox="1"/>
          <p:nvPr/>
        </p:nvSpPr>
        <p:spPr>
          <a:xfrm rot="21149235">
            <a:off x="3917949" y="4180990"/>
            <a:ext cx="1892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i="1" dirty="0">
                <a:solidFill>
                  <a:srgbClr val="008000"/>
                </a:solidFill>
                <a:latin typeface="Candara"/>
                <a:cs typeface="Candara"/>
              </a:rPr>
              <a:t>résultante</a:t>
            </a:r>
            <a:endParaRPr lang="fr-FR" sz="1600" i="1" dirty="0"/>
          </a:p>
        </p:txBody>
      </p:sp>
      <p:sp>
        <p:nvSpPr>
          <p:cNvPr id="22" name="Rectangle 21"/>
          <p:cNvSpPr/>
          <p:nvPr/>
        </p:nvSpPr>
        <p:spPr>
          <a:xfrm>
            <a:off x="2896062" y="226368"/>
            <a:ext cx="33518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et notions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0.35695 0.07963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00" y="40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26806 -0.19815 " pathEditMode="relative" ptsTypes="AA">
                                      <p:cBhvr>
                                        <p:cTn id="59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15" grpId="0"/>
      <p:bldP spid="16" grpId="0"/>
      <p:bldP spid="17" grpId="0"/>
      <p:bldP spid="20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r 24"/>
          <p:cNvGrpSpPr/>
          <p:nvPr/>
        </p:nvGrpSpPr>
        <p:grpSpPr>
          <a:xfrm>
            <a:off x="2084387" y="4963726"/>
            <a:ext cx="4316413" cy="1025547"/>
            <a:chOff x="2084387" y="4963726"/>
            <a:chExt cx="4316413" cy="1025547"/>
          </a:xfrm>
        </p:grpSpPr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5372100" y="5678089"/>
              <a:ext cx="1028700" cy="31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/>
                  <a:ea typeface="ＭＳ Ｐゴシック" pitchFamily="-84" charset="-128"/>
                  <a:cs typeface="Candara"/>
                </a:rPr>
                <a:t>X</a:t>
              </a:r>
              <a:endParaRPr kumimoji="0" lang="fr-FR" sz="16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ndara"/>
                <a:ea typeface="ＭＳ Ｐゴシック" pitchFamily="-84" charset="-128"/>
                <a:cs typeface="Candara"/>
              </a:endParaRPr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2084387" y="4963726"/>
              <a:ext cx="3833813" cy="814774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prstDash val="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4" name="Grouper 23"/>
          <p:cNvGrpSpPr/>
          <p:nvPr/>
        </p:nvGrpSpPr>
        <p:grpSpPr>
          <a:xfrm>
            <a:off x="2036233" y="2871389"/>
            <a:ext cx="3907367" cy="1984244"/>
            <a:chOff x="2036233" y="2871389"/>
            <a:chExt cx="3907367" cy="1984244"/>
          </a:xfrm>
        </p:grpSpPr>
        <p:sp>
          <p:nvSpPr>
            <p:cNvPr id="20" name="Line 9"/>
            <p:cNvSpPr>
              <a:spLocks noChangeShapeType="1"/>
            </p:cNvSpPr>
            <p:nvPr/>
          </p:nvSpPr>
          <p:spPr bwMode="auto">
            <a:xfrm rot="21540000" flipV="1">
              <a:off x="2036233" y="3090333"/>
              <a:ext cx="3289300" cy="1765300"/>
            </a:xfrm>
            <a:prstGeom prst="line">
              <a:avLst/>
            </a:prstGeom>
            <a:noFill/>
            <a:ln w="9525">
              <a:solidFill>
                <a:srgbClr val="7F7F7F"/>
              </a:solidFill>
              <a:prstDash val="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4914900" y="2871389"/>
              <a:ext cx="1028700" cy="31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dirty="0">
                  <a:ln>
                    <a:noFill/>
                  </a:ln>
                  <a:solidFill>
                    <a:srgbClr val="7F7F7F"/>
                  </a:solidFill>
                  <a:effectLst/>
                  <a:latin typeface="Candara"/>
                  <a:ea typeface="ＭＳ Ｐゴシック" pitchFamily="-84" charset="-128"/>
                  <a:cs typeface="Candara"/>
                </a:rPr>
                <a:t>Y</a:t>
              </a:r>
            </a:p>
          </p:txBody>
        </p:sp>
      </p:grpSp>
      <p:pic>
        <p:nvPicPr>
          <p:cNvPr id="48" name="Imag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00" y="4318000"/>
            <a:ext cx="1155700" cy="1155700"/>
          </a:xfrm>
          <a:prstGeom prst="rect">
            <a:avLst/>
          </a:prstGeom>
        </p:spPr>
      </p:pic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73959" y="3778367"/>
            <a:ext cx="756839" cy="897795"/>
          </a:xfrm>
          <a:prstGeom prst="rect">
            <a:avLst/>
          </a:prstGeom>
          <a:noFill/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81050" y="1776849"/>
            <a:ext cx="7143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/>
            <a:r>
              <a:rPr lang="fr-FR" sz="1800" b="0" dirty="0" smtClean="0">
                <a:latin typeface="Candara"/>
                <a:cs typeface="Candara"/>
              </a:rPr>
              <a:t>Une force peut être décomposée selon des directions définies. Les deux vecteurs trouvés sur ces directions seront appelés </a:t>
            </a:r>
            <a:r>
              <a:rPr lang="fr-FR" sz="1800" b="0" dirty="0" smtClean="0">
                <a:solidFill>
                  <a:srgbClr val="CC0000"/>
                </a:solidFill>
                <a:latin typeface="Candara"/>
                <a:cs typeface="Candara"/>
              </a:rPr>
              <a:t>composantes</a:t>
            </a:r>
            <a:r>
              <a:rPr lang="fr-FR" sz="1800" b="0" dirty="0" smtClean="0">
                <a:latin typeface="Candara"/>
                <a:cs typeface="Candara"/>
              </a:rPr>
              <a:t>.</a:t>
            </a:r>
            <a:endParaRPr lang="fr-FR" sz="1800" b="0" dirty="0">
              <a:latin typeface="Candara"/>
              <a:cs typeface="Candara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12954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000" b="0" dirty="0" smtClean="0">
                <a:solidFill>
                  <a:srgbClr val="CC0000"/>
                </a:solidFill>
                <a:latin typeface="Candara"/>
                <a:cs typeface="Candara"/>
              </a:rPr>
              <a:t>Décomposition d’une force :</a:t>
            </a:r>
          </a:p>
        </p:txBody>
      </p:sp>
      <p:cxnSp>
        <p:nvCxnSpPr>
          <p:cNvPr id="12" name="Connecteur droit 11"/>
          <p:cNvCxnSpPr>
            <a:cxnSpLocks noChangeAspect="1"/>
          </p:cNvCxnSpPr>
          <p:nvPr/>
        </p:nvCxnSpPr>
        <p:spPr>
          <a:xfrm>
            <a:off x="4038600" y="3568692"/>
            <a:ext cx="3324343" cy="694137"/>
          </a:xfrm>
          <a:prstGeom prst="line">
            <a:avLst/>
          </a:prstGeom>
          <a:ln w="9525" cap="flat" cmpd="sng" algn="ctr">
            <a:solidFill>
              <a:srgbClr val="4E8542"/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953" t="22578" r="29261" b="19414"/>
          <a:stretch>
            <a:fillRect/>
          </a:stretch>
        </p:blipFill>
        <p:spPr bwMode="auto">
          <a:xfrm rot="1146725">
            <a:off x="7239000" y="3536261"/>
            <a:ext cx="812800" cy="1397000"/>
          </a:xfrm>
          <a:prstGeom prst="rect">
            <a:avLst/>
          </a:prstGeom>
          <a:noFill/>
        </p:spPr>
      </p:pic>
      <p:cxnSp>
        <p:nvCxnSpPr>
          <p:cNvPr id="40" name="Connecteur droit 39"/>
          <p:cNvCxnSpPr>
            <a:cxnSpLocks noChangeAspect="1"/>
          </p:cNvCxnSpPr>
          <p:nvPr/>
        </p:nvCxnSpPr>
        <p:spPr>
          <a:xfrm flipV="1">
            <a:off x="4521200" y="4089393"/>
            <a:ext cx="2822417" cy="169792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>
            <a:cxnSpLocks noChangeAspect="1"/>
          </p:cNvCxnSpPr>
          <p:nvPr/>
        </p:nvCxnSpPr>
        <p:spPr>
          <a:xfrm flipV="1">
            <a:off x="2051001" y="4216402"/>
            <a:ext cx="5077899" cy="698102"/>
          </a:xfrm>
          <a:prstGeom prst="line">
            <a:avLst/>
          </a:prstGeom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854201" y="4584700"/>
            <a:ext cx="469900" cy="33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mbria" pitchFamily="-84" charset="0"/>
                <a:ea typeface="Times New Roman" pitchFamily="-84" charset="0"/>
              </a:rPr>
              <a:t>O</a:t>
            </a:r>
          </a:p>
        </p:txBody>
      </p:sp>
      <p:grpSp>
        <p:nvGrpSpPr>
          <p:cNvPr id="27" name="Grouper 26"/>
          <p:cNvGrpSpPr/>
          <p:nvPr/>
        </p:nvGrpSpPr>
        <p:grpSpPr>
          <a:xfrm>
            <a:off x="2023380" y="3286108"/>
            <a:ext cx="2561320" cy="1616809"/>
            <a:chOff x="2023380" y="3286108"/>
            <a:chExt cx="2561320" cy="1616809"/>
          </a:xfrm>
        </p:grpSpPr>
        <p:cxnSp>
          <p:nvCxnSpPr>
            <p:cNvPr id="34" name="Connecteur droit 33"/>
            <p:cNvCxnSpPr/>
            <p:nvPr/>
          </p:nvCxnSpPr>
          <p:spPr>
            <a:xfrm flipV="1">
              <a:off x="2023380" y="3619500"/>
              <a:ext cx="2277620" cy="1283417"/>
            </a:xfrm>
            <a:prstGeom prst="line">
              <a:avLst/>
            </a:prstGeom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556000" y="3286108"/>
              <a:ext cx="1028700" cy="31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dirty="0" smtClean="0">
                  <a:ln>
                    <a:noFill/>
                  </a:ln>
                  <a:solidFill>
                    <a:srgbClr val="CC0000"/>
                  </a:solidFill>
                  <a:effectLst/>
                  <a:latin typeface="Candara"/>
                  <a:ea typeface="ＭＳ Ｐゴシック" pitchFamily="-84" charset="-128"/>
                  <a:cs typeface="Candara"/>
                </a:rPr>
                <a:t>A</a:t>
              </a:r>
              <a:endParaRPr kumimoji="0" lang="fr-FR" sz="16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Candara"/>
                <a:ea typeface="ＭＳ Ｐゴシック" pitchFamily="-84" charset="-128"/>
                <a:cs typeface="Candara"/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023380" y="4941017"/>
            <a:ext cx="3329670" cy="845056"/>
            <a:chOff x="2023380" y="4941017"/>
            <a:chExt cx="3329670" cy="845056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2023380" y="4941017"/>
              <a:ext cx="2840720" cy="608883"/>
            </a:xfrm>
            <a:prstGeom prst="line">
              <a:avLst/>
            </a:prstGeom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4324350" y="5474889"/>
              <a:ext cx="1028700" cy="31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600" dirty="0" smtClean="0">
                  <a:solidFill>
                    <a:srgbClr val="1F497D"/>
                  </a:solidFill>
                  <a:latin typeface="Candara"/>
                  <a:ea typeface="ＭＳ Ｐゴシック" pitchFamily="-84" charset="-128"/>
                  <a:cs typeface="Candara"/>
                </a:rPr>
                <a:t>B</a:t>
              </a:r>
              <a:endParaRPr kumimoji="0" lang="fr-FR" sz="16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ndara"/>
                <a:ea typeface="ＭＳ Ｐゴシック" pitchFamily="-84" charset="-128"/>
                <a:cs typeface="Candara"/>
              </a:endParaRPr>
            </a:p>
          </p:txBody>
        </p:sp>
      </p:grp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356350" y="3836589"/>
            <a:ext cx="1028700" cy="31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 smtClean="0">
                <a:solidFill>
                  <a:srgbClr val="008000"/>
                </a:solidFill>
                <a:latin typeface="Candara"/>
                <a:ea typeface="ＭＳ Ｐゴシック" pitchFamily="-84" charset="-128"/>
                <a:cs typeface="Candara"/>
              </a:rPr>
              <a:t>R</a:t>
            </a:r>
            <a:endParaRPr kumimoji="0" lang="fr-FR" sz="16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Candara"/>
              <a:ea typeface="ＭＳ Ｐゴシック" pitchFamily="-84" charset="-128"/>
              <a:cs typeface="Candara"/>
            </a:endParaRPr>
          </a:p>
        </p:txBody>
      </p:sp>
      <p:sp>
        <p:nvSpPr>
          <p:cNvPr id="30" name="ZoneTexte 29"/>
          <p:cNvSpPr txBox="1"/>
          <p:nvPr/>
        </p:nvSpPr>
        <p:spPr>
          <a:xfrm rot="716041">
            <a:off x="2597149" y="5235090"/>
            <a:ext cx="18923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0" i="1" dirty="0" smtClean="0">
                <a:solidFill>
                  <a:schemeClr val="tx2"/>
                </a:solidFill>
                <a:latin typeface="Candara"/>
                <a:cs typeface="Candara"/>
              </a:rPr>
              <a:t>Composante OB</a:t>
            </a:r>
            <a:endParaRPr lang="fr-FR" sz="1600" i="1" dirty="0">
              <a:solidFill>
                <a:schemeClr val="tx2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 rot="19904468">
            <a:off x="2293219" y="3856786"/>
            <a:ext cx="1892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i="1" dirty="0" smtClean="0">
                <a:solidFill>
                  <a:schemeClr val="accent2"/>
                </a:solidFill>
                <a:latin typeface="Candara"/>
                <a:cs typeface="Candara"/>
              </a:rPr>
              <a:t>Composante OA</a:t>
            </a:r>
            <a:endParaRPr lang="fr-FR" sz="1600" i="1" dirty="0">
              <a:solidFill>
                <a:schemeClr val="accent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96062" y="226368"/>
            <a:ext cx="335187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et notions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77778E-6 L -0.31667 -0.08334 " pathEditMode="relative" ptsTypes="AA">
                                      <p:cBhvr>
                                        <p:cTn id="49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27361 0.18148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0" y="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18" grpId="0"/>
      <p:bldP spid="15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HORNULM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HORNULM15.thmx</Template>
  <TotalTime>8944</TotalTime>
  <Words>1262</Words>
  <Application>Microsoft Macintosh PowerPoint</Application>
  <PresentationFormat>Présentation à l'écran (4:3)</PresentationFormat>
  <Paragraphs>221</Paragraphs>
  <Slides>30</Slides>
  <Notes>6</Notes>
  <HiddenSlides>0</HiddenSlides>
  <MMClips>1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32" baseType="lpstr">
      <vt:lpstr>HORNULM15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HORN ULM EURL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DIDIER HORN</dc:creator>
  <cp:keywords/>
  <dc:description/>
  <cp:lastModifiedBy>HORN ULM EURL</cp:lastModifiedBy>
  <cp:revision>338</cp:revision>
  <dcterms:created xsi:type="dcterms:W3CDTF">2015-01-09T08:15:47Z</dcterms:created>
  <dcterms:modified xsi:type="dcterms:W3CDTF">2015-08-28T09:35:39Z</dcterms:modified>
  <cp:category/>
</cp:coreProperties>
</file>