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5.xml" ContentType="application/vnd.openxmlformats-officedocument.theme+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 id="2147483807" r:id="rId2"/>
    <p:sldMasterId id="2147483824" r:id="rId3"/>
    <p:sldMasterId id="2147483842" r:id="rId4"/>
    <p:sldMasterId id="2147483855" r:id="rId5"/>
    <p:sldMasterId id="2147483872" r:id="rId6"/>
    <p:sldMasterId id="2147483890" r:id="rId7"/>
    <p:sldMasterId id="2147483902" r:id="rId8"/>
    <p:sldMasterId id="2147483919" r:id="rId9"/>
    <p:sldMasterId id="2147483931" r:id="rId10"/>
    <p:sldMasterId id="2147483944" r:id="rId11"/>
    <p:sldMasterId id="2147483956" r:id="rId12"/>
    <p:sldMasterId id="2147483968" r:id="rId13"/>
    <p:sldMasterId id="2147483981" r:id="rId14"/>
    <p:sldMasterId id="2147484073" r:id="rId15"/>
    <p:sldMasterId id="2147484085" r:id="rId16"/>
    <p:sldMasterId id="2147484087" r:id="rId17"/>
    <p:sldMasterId id="2147484089" r:id="rId18"/>
    <p:sldMasterId id="2147484091" r:id="rId19"/>
    <p:sldMasterId id="2147484093" r:id="rId20"/>
    <p:sldMasterId id="2147484095" r:id="rId21"/>
  </p:sldMasterIdLst>
  <p:notesMasterIdLst>
    <p:notesMasterId r:id="rId62"/>
  </p:notesMasterIdLst>
  <p:sldIdLst>
    <p:sldId id="342" r:id="rId22"/>
    <p:sldId id="326" r:id="rId23"/>
    <p:sldId id="327" r:id="rId24"/>
    <p:sldId id="319" r:id="rId25"/>
    <p:sldId id="328" r:id="rId26"/>
    <p:sldId id="329" r:id="rId27"/>
    <p:sldId id="330" r:id="rId28"/>
    <p:sldId id="320" r:id="rId29"/>
    <p:sldId id="260" r:id="rId30"/>
    <p:sldId id="273" r:id="rId31"/>
    <p:sldId id="279" r:id="rId32"/>
    <p:sldId id="321" r:id="rId33"/>
    <p:sldId id="276" r:id="rId34"/>
    <p:sldId id="286" r:id="rId35"/>
    <p:sldId id="277" r:id="rId36"/>
    <p:sldId id="295" r:id="rId37"/>
    <p:sldId id="303" r:id="rId38"/>
    <p:sldId id="331" r:id="rId39"/>
    <p:sldId id="332" r:id="rId40"/>
    <p:sldId id="334" r:id="rId41"/>
    <p:sldId id="305" r:id="rId42"/>
    <p:sldId id="335" r:id="rId43"/>
    <p:sldId id="333" r:id="rId44"/>
    <p:sldId id="336" r:id="rId45"/>
    <p:sldId id="337" r:id="rId46"/>
    <p:sldId id="341" r:id="rId47"/>
    <p:sldId id="322" r:id="rId48"/>
    <p:sldId id="283" r:id="rId49"/>
    <p:sldId id="284" r:id="rId50"/>
    <p:sldId id="285" r:id="rId51"/>
    <p:sldId id="310" r:id="rId52"/>
    <p:sldId id="289" r:id="rId53"/>
    <p:sldId id="290" r:id="rId54"/>
    <p:sldId id="325" r:id="rId55"/>
    <p:sldId id="323" r:id="rId56"/>
    <p:sldId id="296" r:id="rId57"/>
    <p:sldId id="297" r:id="rId58"/>
    <p:sldId id="298" r:id="rId59"/>
    <p:sldId id="299" r:id="rId60"/>
    <p:sldId id="300" r:id="rId6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modifyVerifier cryptProviderType="rsaFull" cryptAlgorithmClass="hash" cryptAlgorithmType="typeAny" cryptAlgorithmSid="4" spinCount="100000" saltData="7jshp3/qvAHfqZ3A9CRSwA==" hashData="epPujrn9DFut7JGaCLkBnL0BQoU="/>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179" autoAdjust="0"/>
  </p:normalViewPr>
  <p:slideViewPr>
    <p:cSldViewPr snapToGrid="0" snapToObjects="1">
      <p:cViewPr>
        <p:scale>
          <a:sx n="75" d="100"/>
          <a:sy n="75" d="100"/>
        </p:scale>
        <p:origin x="-2032" y="-384"/>
      </p:cViewPr>
      <p:guideLst>
        <p:guide orient="horz" pos="218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2F568B-E24D-0B45-991A-0E2266F05A1F}" type="datetimeFigureOut">
              <a:rPr lang="fr-FR" smtClean="0"/>
              <a:pPr/>
              <a:t>28/08/15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9522AB-5456-6A4A-8E48-62521BEE460C}" type="slidenum">
              <a:rPr lang="fr-FR" smtClean="0"/>
              <a:pPr/>
              <a:t>‹#›</a:t>
            </a:fld>
            <a:endParaRPr lang="fr-FR"/>
          </a:p>
        </p:txBody>
      </p:sp>
    </p:spTree>
    <p:extLst>
      <p:ext uri="{BB962C8B-B14F-4D97-AF65-F5344CB8AC3E}">
        <p14:creationId xmlns:p14="http://schemas.microsoft.com/office/powerpoint/2010/main" val="11306956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b="1" dirty="0" smtClean="0">
                <a:latin typeface="+mj-lt"/>
              </a:rPr>
              <a:t>BUT :</a:t>
            </a:r>
            <a:r>
              <a:rPr lang="fr-FR" sz="2000" b="1" baseline="0" dirty="0" smtClean="0">
                <a:latin typeface="+mj-lt"/>
              </a:rPr>
              <a:t> Pour n</a:t>
            </a:r>
            <a:r>
              <a:rPr lang="fr-FR" sz="2000" b="1" dirty="0" smtClean="0">
                <a:latin typeface="+mj-lt"/>
              </a:rPr>
              <a:t>e pas encombrer la fréquence, il est nécessaire d’employer une phraséologie simple et précise, sans ambiguïté.</a:t>
            </a:r>
          </a:p>
          <a:p>
            <a:r>
              <a:rPr lang="fr-FR" sz="1000" b="1" kern="1200" dirty="0" smtClean="0">
                <a:solidFill>
                  <a:schemeClr val="tx1"/>
                </a:solidFill>
                <a:latin typeface="+mn-lt"/>
                <a:ea typeface="+mn-ea"/>
                <a:cs typeface="+mn-cs"/>
              </a:rPr>
              <a:t>Pour</a:t>
            </a:r>
            <a:r>
              <a:rPr lang="fr-FR" sz="1000" b="1" kern="1200" baseline="0" dirty="0" smtClean="0">
                <a:solidFill>
                  <a:schemeClr val="tx1"/>
                </a:solidFill>
                <a:latin typeface="+mn-lt"/>
                <a:ea typeface="+mn-ea"/>
                <a:cs typeface="+mn-cs"/>
              </a:rPr>
              <a:t> </a:t>
            </a:r>
            <a:r>
              <a:rPr lang="fr-FR" sz="1000" b="1" kern="1200" dirty="0" smtClean="0">
                <a:solidFill>
                  <a:schemeClr val="tx1"/>
                </a:solidFill>
                <a:latin typeface="+mn-lt"/>
                <a:ea typeface="+mn-ea"/>
                <a:cs typeface="+mn-cs"/>
              </a:rPr>
              <a:t>éviter les confusions et les problèmes de compréhensions</a:t>
            </a:r>
            <a:endParaRPr lang="fr-FR" b="1" dirty="0"/>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5</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8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16</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17</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18</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19</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20</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21</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22</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23</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b="1" dirty="0" smtClean="0">
                <a:latin typeface="+mj-lt"/>
              </a:rPr>
              <a:t>BUT :</a:t>
            </a:r>
            <a:r>
              <a:rPr lang="fr-FR" sz="2000" b="1" baseline="0" dirty="0" smtClean="0">
                <a:latin typeface="+mj-lt"/>
              </a:rPr>
              <a:t> Pour n</a:t>
            </a:r>
            <a:r>
              <a:rPr lang="fr-FR" sz="2000" b="1" dirty="0" smtClean="0">
                <a:latin typeface="+mj-lt"/>
              </a:rPr>
              <a:t>e pas encombrer la fréquence, il est nécessaire d’employer une phraséologie simple et précise, sans ambiguïté.</a:t>
            </a:r>
          </a:p>
          <a:p>
            <a:r>
              <a:rPr lang="fr-FR" sz="1000" b="1" kern="1200" dirty="0" smtClean="0">
                <a:solidFill>
                  <a:schemeClr val="tx1"/>
                </a:solidFill>
                <a:latin typeface="+mn-lt"/>
                <a:ea typeface="+mn-ea"/>
                <a:cs typeface="+mn-cs"/>
              </a:rPr>
              <a:t>Pour</a:t>
            </a:r>
            <a:r>
              <a:rPr lang="fr-FR" sz="1000" b="1" kern="1200" baseline="0" dirty="0" smtClean="0">
                <a:solidFill>
                  <a:schemeClr val="tx1"/>
                </a:solidFill>
                <a:latin typeface="+mn-lt"/>
                <a:ea typeface="+mn-ea"/>
                <a:cs typeface="+mn-cs"/>
              </a:rPr>
              <a:t> </a:t>
            </a:r>
            <a:r>
              <a:rPr lang="fr-FR" sz="1000" b="1" kern="1200" dirty="0" smtClean="0">
                <a:solidFill>
                  <a:schemeClr val="tx1"/>
                </a:solidFill>
                <a:latin typeface="+mn-lt"/>
                <a:ea typeface="+mn-ea"/>
                <a:cs typeface="+mn-cs"/>
              </a:rPr>
              <a:t>éviter les confusions et les problèmes de compréhensions</a:t>
            </a:r>
            <a:endParaRPr lang="fr-FR" b="1" dirty="0"/>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6</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8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26</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800" b="1" dirty="0" smtClean="0">
                <a:solidFill>
                  <a:srgbClr val="FFFF00"/>
                </a:solidFill>
                <a:effectLst>
                  <a:outerShdw blurRad="50800" dist="38100" dir="2700000">
                    <a:srgbClr val="000000">
                      <a:alpha val="43000"/>
                    </a:srgbClr>
                  </a:outerShdw>
                </a:effectLst>
              </a:rPr>
              <a:t> </a:t>
            </a:r>
            <a:endParaRPr lang="fr-FR" sz="18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28</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29</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30</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31</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32</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33</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34</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36</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37</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b="1" dirty="0" smtClean="0">
                <a:latin typeface="+mj-lt"/>
              </a:rPr>
              <a:t>BUT :</a:t>
            </a:r>
            <a:r>
              <a:rPr lang="fr-FR" sz="2000" b="1" baseline="0" dirty="0" smtClean="0">
                <a:latin typeface="+mj-lt"/>
              </a:rPr>
              <a:t> Pour n</a:t>
            </a:r>
            <a:r>
              <a:rPr lang="fr-FR" sz="2000" b="1" dirty="0" smtClean="0">
                <a:latin typeface="+mj-lt"/>
              </a:rPr>
              <a:t>e pas encombrer la fréquence, il est nécessaire d’employer une phraséologie simple et précise, sans ambiguïté.</a:t>
            </a:r>
          </a:p>
          <a:p>
            <a:r>
              <a:rPr lang="fr-FR" sz="1000" b="1" kern="1200" dirty="0" smtClean="0">
                <a:solidFill>
                  <a:schemeClr val="tx1"/>
                </a:solidFill>
                <a:latin typeface="+mn-lt"/>
                <a:ea typeface="+mn-ea"/>
                <a:cs typeface="+mn-cs"/>
              </a:rPr>
              <a:t>Pour</a:t>
            </a:r>
            <a:r>
              <a:rPr lang="fr-FR" sz="1000" b="1" kern="1200" baseline="0" dirty="0" smtClean="0">
                <a:solidFill>
                  <a:schemeClr val="tx1"/>
                </a:solidFill>
                <a:latin typeface="+mn-lt"/>
                <a:ea typeface="+mn-ea"/>
                <a:cs typeface="+mn-cs"/>
              </a:rPr>
              <a:t> </a:t>
            </a:r>
            <a:r>
              <a:rPr lang="fr-FR" sz="1000" b="1" kern="1200" dirty="0" smtClean="0">
                <a:solidFill>
                  <a:schemeClr val="tx1"/>
                </a:solidFill>
                <a:latin typeface="+mn-lt"/>
                <a:ea typeface="+mn-ea"/>
                <a:cs typeface="+mn-cs"/>
              </a:rPr>
              <a:t>éviter les confusions et les problèmes de compréhensions</a:t>
            </a:r>
            <a:endParaRPr lang="fr-FR" b="1" dirty="0"/>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7</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38</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39</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40</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b="1" dirty="0" smtClean="0">
                <a:latin typeface="+mj-lt"/>
              </a:rPr>
              <a:t>BUT :</a:t>
            </a:r>
            <a:r>
              <a:rPr lang="fr-FR" sz="2000" b="1" baseline="0" dirty="0" smtClean="0">
                <a:latin typeface="+mj-lt"/>
              </a:rPr>
              <a:t> Pour n</a:t>
            </a:r>
            <a:r>
              <a:rPr lang="fr-FR" sz="2000" b="1" dirty="0" smtClean="0">
                <a:latin typeface="+mj-lt"/>
              </a:rPr>
              <a:t>e pas encombrer la fréquence, il est nécessaire d’employer une phraséologie simple et précise, sans ambiguïté.</a:t>
            </a:r>
          </a:p>
          <a:p>
            <a:r>
              <a:rPr lang="fr-FR" sz="1000" b="1" kern="1200" dirty="0" smtClean="0">
                <a:solidFill>
                  <a:schemeClr val="tx1"/>
                </a:solidFill>
                <a:latin typeface="+mn-lt"/>
                <a:ea typeface="+mn-ea"/>
                <a:cs typeface="+mn-cs"/>
              </a:rPr>
              <a:t>Pour</a:t>
            </a:r>
            <a:r>
              <a:rPr lang="fr-FR" sz="1000" b="1" kern="1200" baseline="0" dirty="0" smtClean="0">
                <a:solidFill>
                  <a:schemeClr val="tx1"/>
                </a:solidFill>
                <a:latin typeface="+mn-lt"/>
                <a:ea typeface="+mn-ea"/>
                <a:cs typeface="+mn-cs"/>
              </a:rPr>
              <a:t> </a:t>
            </a:r>
            <a:r>
              <a:rPr lang="fr-FR" sz="1000" b="1" kern="1200" dirty="0" smtClean="0">
                <a:solidFill>
                  <a:schemeClr val="tx1"/>
                </a:solidFill>
                <a:latin typeface="+mn-lt"/>
                <a:ea typeface="+mn-ea"/>
                <a:cs typeface="+mn-cs"/>
              </a:rPr>
              <a:t>éviter les confusions et les problèmes de compréhensions</a:t>
            </a:r>
            <a:endParaRPr lang="fr-FR" b="1" dirty="0"/>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10</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8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11</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800" kern="1200" dirty="0" smtClean="0">
                <a:solidFill>
                  <a:schemeClr val="tx1"/>
                </a:solidFill>
                <a:latin typeface="+mn-lt"/>
                <a:ea typeface="+mn-ea"/>
                <a:cs typeface="+mn-cs"/>
              </a:rPr>
              <a:t>Lors du 1</a:t>
            </a:r>
            <a:r>
              <a:rPr lang="fr-FR" sz="1800" kern="1200" baseline="30000" dirty="0" smtClean="0">
                <a:solidFill>
                  <a:schemeClr val="tx1"/>
                </a:solidFill>
                <a:latin typeface="+mn-lt"/>
                <a:ea typeface="+mn-ea"/>
                <a:cs typeface="+mn-cs"/>
              </a:rPr>
              <a:t>er</a:t>
            </a:r>
            <a:r>
              <a:rPr lang="fr-FR" sz="1800" kern="1200" dirty="0" smtClean="0">
                <a:solidFill>
                  <a:schemeClr val="tx1"/>
                </a:solidFill>
                <a:latin typeface="+mn-lt"/>
                <a:ea typeface="+mn-ea"/>
                <a:cs typeface="+mn-cs"/>
              </a:rPr>
              <a:t> contact avec un organisme de la circulation aérienne, la construction du message se fera en respectant un ordre bien précis </a:t>
            </a:r>
            <a:endParaRPr lang="fr-FR" sz="18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13</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8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14</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800" kern="1200" dirty="0" smtClean="0">
                <a:solidFill>
                  <a:schemeClr val="tx1"/>
                </a:solidFill>
                <a:latin typeface="+mn-lt"/>
                <a:ea typeface="+mn-ea"/>
                <a:cs typeface="+mn-cs"/>
              </a:rPr>
              <a:t>Indication</a:t>
            </a:r>
            <a:r>
              <a:rPr lang="fr-FR" sz="1800" kern="1200" baseline="0" dirty="0" smtClean="0">
                <a:solidFill>
                  <a:schemeClr val="tx1"/>
                </a:solidFill>
                <a:latin typeface="+mn-lt"/>
                <a:ea typeface="+mn-ea"/>
                <a:cs typeface="+mn-cs"/>
              </a:rPr>
              <a:t> sur la qualité de la réception de l’appel</a:t>
            </a:r>
            <a:endParaRPr lang="fr-FR" sz="18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19522AB-5456-6A4A-8E48-62521BEE460C}" type="slidenum">
              <a:rPr lang="fr-FR" smtClean="0"/>
              <a:pPr/>
              <a:t>15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9050"/>
            <a:ext cx="9144000" cy="6877050"/>
            <a:chOff x="0" y="-12"/>
            <a:chExt cx="5760" cy="4332"/>
          </a:xfrm>
        </p:grpSpPr>
        <p:sp>
          <p:nvSpPr>
            <p:cNvPr id="25603"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prstTxWarp prst="textNoShape">
                <a:avLst/>
              </a:prstTxWarp>
            </a:bodyPr>
            <a:lstStyle/>
            <a:p>
              <a:endParaRPr lang="fr-FR"/>
            </a:p>
          </p:txBody>
        </p:sp>
        <p:grpSp>
          <p:nvGrpSpPr>
            <p:cNvPr id="25604" name="Group 4"/>
            <p:cNvGrpSpPr>
              <a:grpSpLocks/>
            </p:cNvGrpSpPr>
            <p:nvPr userDrawn="1"/>
          </p:nvGrpSpPr>
          <p:grpSpPr bwMode="auto">
            <a:xfrm>
              <a:off x="0" y="-12"/>
              <a:ext cx="5760" cy="1045"/>
              <a:chOff x="0" y="-9"/>
              <a:chExt cx="5760" cy="1045"/>
            </a:xfrm>
          </p:grpSpPr>
          <p:sp>
            <p:nvSpPr>
              <p:cNvPr id="25605"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prstTxWarp prst="textNoShape">
                  <a:avLst/>
                </a:prstTxWarp>
              </a:bodyPr>
              <a:lstStyle/>
              <a:p>
                <a:endParaRPr lang="fr-FR"/>
              </a:p>
            </p:txBody>
          </p:sp>
          <p:grpSp>
            <p:nvGrpSpPr>
              <p:cNvPr id="25606" name="Group 6"/>
              <p:cNvGrpSpPr>
                <a:grpSpLocks/>
              </p:cNvGrpSpPr>
              <p:nvPr userDrawn="1"/>
            </p:nvGrpSpPr>
            <p:grpSpPr bwMode="auto">
              <a:xfrm>
                <a:off x="333" y="-9"/>
                <a:ext cx="5176" cy="1044"/>
                <a:chOff x="333" y="-9"/>
                <a:chExt cx="5176" cy="1044"/>
              </a:xfrm>
            </p:grpSpPr>
            <p:sp>
              <p:nvSpPr>
                <p:cNvPr id="25607"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08"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09"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0"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1"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2"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3"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4"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5"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6"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7"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8"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9"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0"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1"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2"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3"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4"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5"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6"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7"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8"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9"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0"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1"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2"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3"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4"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5"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6"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7"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8"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9"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0"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1"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2"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3"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4"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5"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6"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7"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8"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9"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0"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1"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2"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3"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4"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5"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6"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7"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8"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9"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60"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61"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62"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grpSp>
          <p:grpSp>
            <p:nvGrpSpPr>
              <p:cNvPr id="25663" name="Group 63"/>
              <p:cNvGrpSpPr>
                <a:grpSpLocks/>
              </p:cNvGrpSpPr>
              <p:nvPr userDrawn="1"/>
            </p:nvGrpSpPr>
            <p:grpSpPr bwMode="auto">
              <a:xfrm>
                <a:off x="7" y="6"/>
                <a:ext cx="5739" cy="1022"/>
                <a:chOff x="1056" y="111"/>
                <a:chExt cx="2448" cy="418"/>
              </a:xfrm>
            </p:grpSpPr>
            <p:sp>
              <p:nvSpPr>
                <p:cNvPr id="25664"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5"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6"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7"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8"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9"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0"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1"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2"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3"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4"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grpSp>
          <p:grpSp>
            <p:nvGrpSpPr>
              <p:cNvPr id="25675" name="Group 75"/>
              <p:cNvGrpSpPr>
                <a:grpSpLocks/>
              </p:cNvGrpSpPr>
              <p:nvPr userDrawn="1"/>
            </p:nvGrpSpPr>
            <p:grpSpPr bwMode="auto">
              <a:xfrm>
                <a:off x="363" y="1"/>
                <a:ext cx="4919" cy="1034"/>
                <a:chOff x="1208" y="109"/>
                <a:chExt cx="2098" cy="423"/>
              </a:xfrm>
            </p:grpSpPr>
            <p:sp>
              <p:nvSpPr>
                <p:cNvPr id="25676"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77"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78"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79"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0"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1"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2"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3"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4"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5"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6"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7"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8"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9"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90"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grpSp>
        </p:grpSp>
        <p:pic>
          <p:nvPicPr>
            <p:cNvPr id="25691" name="Picture 91" descr="earth"/>
            <p:cNvPicPr>
              <a:picLocks noChangeAspect="1" noChangeArrowheads="1"/>
            </p:cNvPicPr>
            <p:nvPr userDrawn="1"/>
          </p:nvPicPr>
          <p:blipFill>
            <a:blip r:embed="rId2">
              <a:clrChange>
                <a:clrFrom>
                  <a:srgbClr val="000000"/>
                </a:clrFrom>
                <a:clrTo>
                  <a:srgbClr val="000000">
                    <a:alpha val="0"/>
                  </a:srgbClr>
                </a:clrTo>
              </a:clrChange>
            </a:blip>
            <a:srcRect/>
            <a:stretch>
              <a:fillRect/>
            </a:stretch>
          </p:blipFill>
          <p:spPr bwMode="gray">
            <a:xfrm>
              <a:off x="336" y="1566"/>
              <a:ext cx="690" cy="642"/>
            </a:xfrm>
            <a:prstGeom prst="rect">
              <a:avLst/>
            </a:prstGeom>
            <a:noFill/>
          </p:spPr>
        </p:pic>
      </p:grpSp>
      <p:sp>
        <p:nvSpPr>
          <p:cNvPr id="25692" name="Rectangle 92"/>
          <p:cNvSpPr>
            <a:spLocks noGrp="1" noChangeArrowheads="1"/>
          </p:cNvSpPr>
          <p:nvPr>
            <p:ph type="ctrTitle"/>
          </p:nvPr>
        </p:nvSpPr>
        <p:spPr>
          <a:xfrm>
            <a:off x="1828800" y="1828800"/>
            <a:ext cx="6934200" cy="2362200"/>
          </a:xfrm>
        </p:spPr>
        <p:txBody>
          <a:bodyPr/>
          <a:lstStyle>
            <a:lvl1pPr>
              <a:defRPr/>
            </a:lvl1pPr>
          </a:lstStyle>
          <a:p>
            <a:r>
              <a:rPr lang="fr-FR" smtClean="0"/>
              <a:t>Cliquez et modifiez le titre</a:t>
            </a:r>
            <a:endParaRPr lang="fr-FR"/>
          </a:p>
        </p:txBody>
      </p:sp>
      <p:sp>
        <p:nvSpPr>
          <p:cNvPr id="25693"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fr-FR" smtClean="0"/>
              <a:t>Cliquez pour modifier le style des sous-titres du masque</a:t>
            </a:r>
            <a:endParaRPr lang="fr-FR"/>
          </a:p>
        </p:txBody>
      </p:sp>
      <p:sp>
        <p:nvSpPr>
          <p:cNvPr id="25694" name="Rectangle 94"/>
          <p:cNvSpPr>
            <a:spLocks noGrp="1" noChangeArrowheads="1"/>
          </p:cNvSpPr>
          <p:nvPr>
            <p:ph type="dt" sz="half" idx="2"/>
          </p:nvPr>
        </p:nvSpPr>
        <p:spPr>
          <a:xfrm>
            <a:off x="533400" y="6324600"/>
            <a:ext cx="1905000" cy="457200"/>
          </a:xfrm>
        </p:spPr>
        <p:txBody>
          <a:bodyPr/>
          <a:lstStyle>
            <a:lvl1pPr>
              <a:defRPr/>
            </a:lvl1pPr>
          </a:lstStyle>
          <a:p>
            <a:fld id="{4FD4016B-B021-4A41-8153-F891A9539AD5}" type="datetimeFigureOut">
              <a:rPr lang="fr-FR" smtClean="0"/>
              <a:pPr/>
              <a:t>28/08/15</a:t>
            </a:fld>
            <a:endParaRPr lang="fr-FR"/>
          </a:p>
        </p:txBody>
      </p:sp>
      <p:sp>
        <p:nvSpPr>
          <p:cNvPr id="25695" name="Rectangle 95"/>
          <p:cNvSpPr>
            <a:spLocks noGrp="1" noChangeArrowheads="1"/>
          </p:cNvSpPr>
          <p:nvPr>
            <p:ph type="ftr" sz="quarter" idx="3"/>
          </p:nvPr>
        </p:nvSpPr>
        <p:spPr>
          <a:xfrm>
            <a:off x="3200400" y="6324600"/>
            <a:ext cx="2895600" cy="457200"/>
          </a:xfrm>
        </p:spPr>
        <p:txBody>
          <a:bodyPr/>
          <a:lstStyle>
            <a:lvl1pPr>
              <a:defRPr/>
            </a:lvl1pPr>
          </a:lstStyle>
          <a:p>
            <a:pPr>
              <a:defRPr/>
            </a:pPr>
            <a:endParaRPr lang="fr-FR"/>
          </a:p>
        </p:txBody>
      </p:sp>
      <p:sp>
        <p:nvSpPr>
          <p:cNvPr id="25696" name="Rectangle 96"/>
          <p:cNvSpPr>
            <a:spLocks noGrp="1" noChangeArrowheads="1"/>
          </p:cNvSpPr>
          <p:nvPr>
            <p:ph type="sldNum" sz="quarter" idx="4"/>
          </p:nvPr>
        </p:nvSpPr>
        <p:spPr>
          <a:xfrm>
            <a:off x="6858000" y="6324600"/>
            <a:ext cx="1905000" cy="457200"/>
          </a:xfrm>
        </p:spPr>
        <p:txBody>
          <a:bodyPr/>
          <a:lstStyle>
            <a:lvl1pPr>
              <a:defRPr/>
            </a:lvl1pPr>
          </a:lstStyle>
          <a:p>
            <a:fld id="{385F9D06-310C-9B46-B643-0B226674F151}"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3E66291-24F9-7645-B23D-BEB3F0BC2630}"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1D4597CF-A7A9-DB41-A3A4-3B0555659BD9}" type="slidenum">
              <a:rPr lang="fr-FR" smtClean="0"/>
              <a:pPr/>
              <a:t>‹#›</a:t>
            </a:fld>
            <a:endParaRPr lang="fr-F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a:xfrm>
            <a:off x="502920" y="530352"/>
            <a:ext cx="8183880" cy="4187952"/>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73E66291-24F9-7645-B23D-BEB3F0BC2630}"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fld id="{1D4597CF-A7A9-DB41-A3A4-3B0555659BD9}" type="slidenum">
              <a:rPr lang="fr-FR" smtClean="0"/>
              <a:pPr/>
              <a:t>‹#›</a:t>
            </a:fld>
            <a:endParaRPr lang="fr-F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33404"/>
            <a:ext cx="1981200" cy="5257799"/>
          </a:xfrm>
        </p:spPr>
        <p:txBody>
          <a:bodyPr vert="eaVert"/>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a:xfrm>
            <a:off x="533400" y="533402"/>
            <a:ext cx="5943600" cy="5257801"/>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E07EE94A-BACC-844D-B410-98C56BB42164}"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fld id="{2439BA6A-B7BE-9D4E-880A-0E24380D886C}" type="slidenum">
              <a:rPr lang="fr-FR" smtClean="0"/>
              <a:pPr/>
              <a:t>‹#›</a:t>
            </a:fld>
            <a:endParaRPr lang="fr-F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pPr>
              <a:defRPr/>
            </a:pPr>
            <a:fld id="{49FE6A82-F564-5246-836F-7EDD65336891}" type="slidenum">
              <a:rPr lang="fr-FR" smtClean="0"/>
              <a:pPr>
                <a:defRPr/>
              </a:pPr>
              <a:t>‹#›</a:t>
            </a:fld>
            <a:endParaRPr lang="fr-F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smtClean="0"/>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5158ED5D-EAD2-F547-8D27-A62C17E7C417}" type="slidenum">
              <a:rPr lang="fr-FR" smtClean="0"/>
              <a:pPr>
                <a:defRPr/>
              </a:pPr>
              <a:t>‹#›</a:t>
            </a:fld>
            <a:endParaRPr lang="fr-F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9F85648D-267C-4F54-90B5-C36298A60516}" type="datetimeFigureOut">
              <a:rPr lang="fr-FR"/>
              <a:pPr/>
              <a:t>28/08/15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1C709C0B-2398-B847-835D-9900FF5D8ECA}" type="slidenum">
              <a:rPr lang="fr-FR" smtClean="0"/>
              <a:pPr>
                <a:defRPr/>
              </a:pPr>
              <a:t>‹#›</a:t>
            </a:fld>
            <a:endParaRPr lang="fr-F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158CD5D4-CB0C-7648-8BCE-5AB954C72C57}" type="slidenum">
              <a:rPr lang="fr-FR" smtClean="0"/>
              <a:pPr>
                <a:defRPr/>
              </a:pPr>
              <a:t>‹#›</a:t>
            </a:fld>
            <a:endParaRPr lang="fr-F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421DA8C-BF8E-804F-88DC-45BCAF8CC14D}" type="slidenum">
              <a:rPr lang="fr-FR" smtClean="0"/>
              <a:pPr>
                <a:defRPr/>
              </a:pPr>
              <a:t>‹#›</a:t>
            </a:fld>
            <a:endParaRPr lang="fr-F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421DA8C-BF8E-804F-88DC-45BCAF8CC14D}" type="slidenum">
              <a:rPr lang="fr-FR" smtClean="0"/>
              <a:pPr>
                <a:defRPr/>
              </a:pPr>
              <a:t>‹#›</a:t>
            </a:fld>
            <a:endParaRPr lang="fr-F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421DA8C-BF8E-804F-88DC-45BCAF8CC14D}" type="slidenum">
              <a:rPr lang="fr-FR" smtClean="0"/>
              <a:pPr>
                <a:defRPr/>
              </a:pPr>
              <a:t>‹#›</a:t>
            </a:fld>
            <a:endParaRPr lang="fr-F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05563" y="930275"/>
            <a:ext cx="2052637" cy="5332413"/>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246063" y="930275"/>
            <a:ext cx="6007100" cy="53324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07EE94A-BACC-844D-B410-98C56BB42164}"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2439BA6A-B7BE-9D4E-880A-0E24380D886C}" type="slidenum">
              <a:rPr lang="fr-FR" smtClean="0"/>
              <a:pPr/>
              <a:t>‹#›</a:t>
            </a:fld>
            <a:endParaRPr lang="fr-F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44E9A771-2011-EB4F-858B-5DBBA9697047}" type="slidenum">
              <a:rPr lang="fr-FR" smtClean="0"/>
              <a:pPr>
                <a:defRPr/>
              </a:pPr>
              <a:t>‹#›</a:t>
            </a:fld>
            <a:endParaRPr lang="fr-F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pPr>
              <a:defRPr/>
            </a:pPr>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DA3F6131-7478-7E43-8B71-7DF0156A98ED}" type="slidenum">
              <a:rPr lang="fr-FR" smtClean="0"/>
              <a:pPr>
                <a:defRPr/>
              </a:pPr>
              <a:t>‹#›</a:t>
            </a:fld>
            <a:endParaRPr lang="fr-F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C770C64-A03C-2448-98AF-F1B1E65140B7}" type="slidenum">
              <a:rPr lang="fr-FR" smtClean="0"/>
              <a:pPr>
                <a:defRPr/>
              </a:pPr>
              <a:t>‹#›</a:t>
            </a:fld>
            <a:endParaRPr lang="fr-F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fr-FR" smtClean="0"/>
              <a:t>Cliquez et modifiez le titre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86124" y="6288741"/>
            <a:ext cx="1887537" cy="365125"/>
          </a:xfrm>
        </p:spPr>
        <p:txBody>
          <a:bodyPr/>
          <a:lstStyle/>
          <a:p>
            <a:pPr>
              <a:defRPr/>
            </a:pPr>
            <a:endParaRPr lang="fr-FR"/>
          </a:p>
        </p:txBody>
      </p:sp>
      <p:sp>
        <p:nvSpPr>
          <p:cNvPr id="6" name="Footer Placeholder 5"/>
          <p:cNvSpPr>
            <a:spLocks noGrp="1"/>
          </p:cNvSpPr>
          <p:nvPr>
            <p:ph type="ftr" sz="quarter" idx="11"/>
          </p:nvPr>
        </p:nvSpPr>
        <p:spPr>
          <a:xfrm>
            <a:off x="5867399" y="6288741"/>
            <a:ext cx="2675965" cy="365125"/>
          </a:xfrm>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4AAD90A-8F68-1347-822A-DEFE301B81E9}" type="slidenum">
              <a:rPr lang="fr-FR" smtClean="0"/>
              <a:pPr>
                <a:defRPr/>
              </a:pPr>
              <a:t>‹#›</a:t>
            </a:fld>
            <a:endParaRPr lang="fr-F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 avec légende,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pPr>
              <a:defRPr/>
            </a:pPr>
            <a:endParaRPr lang="fr-FR"/>
          </a:p>
        </p:txBody>
      </p:sp>
      <p:sp>
        <p:nvSpPr>
          <p:cNvPr id="6" name="Footer Placeholder 5"/>
          <p:cNvSpPr>
            <a:spLocks noGrp="1"/>
          </p:cNvSpPr>
          <p:nvPr>
            <p:ph type="ftr" sz="quarter" idx="11"/>
          </p:nvPr>
        </p:nvSpPr>
        <p:spPr>
          <a:xfrm>
            <a:off x="3325813" y="6288741"/>
            <a:ext cx="5217551" cy="365125"/>
          </a:xfrm>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421DA8C-BF8E-804F-88DC-45BCAF8CC14D}" type="slidenum">
              <a:rPr lang="fr-FR" smtClean="0"/>
              <a:pPr>
                <a:defRPr/>
              </a:pPr>
              <a:t>‹#›</a:t>
            </a:fld>
            <a:endParaRPr lang="fr-F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pPr>
              <a:defRPr/>
            </a:pPr>
            <a:endParaRPr lang="fr-FR"/>
          </a:p>
        </p:txBody>
      </p:sp>
      <p:sp>
        <p:nvSpPr>
          <p:cNvPr id="6" name="Footer Placeholder 5"/>
          <p:cNvSpPr>
            <a:spLocks noGrp="1"/>
          </p:cNvSpPr>
          <p:nvPr>
            <p:ph type="ftr" sz="quarter" idx="11"/>
          </p:nvPr>
        </p:nvSpPr>
        <p:spPr>
          <a:xfrm>
            <a:off x="3325813" y="6288741"/>
            <a:ext cx="5217551" cy="365125"/>
          </a:xfrm>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C421DA8C-BF8E-804F-88DC-45BCAF8CC14D}" type="slidenum">
              <a:rPr lang="fr-FR" smtClean="0"/>
              <a:pPr>
                <a:defRPr/>
              </a:pPr>
              <a:t>‹#›</a:t>
            </a:fld>
            <a:endParaRPr lang="fr-F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7C2BF858-198F-3342-906F-9BDECF10373C}" type="slidenum">
              <a:rPr lang="fr-FR" smtClean="0"/>
              <a:pPr>
                <a:defRPr/>
              </a:pPr>
              <a:t>‹#›</a:t>
            </a:fld>
            <a:endParaRPr lang="fr-F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DA42A2F5-AEDE-0342-9A3A-8F61CBBC3F1E}" type="slidenum">
              <a:rPr lang="fr-FR" smtClean="0"/>
              <a:pPr>
                <a:defRPr/>
              </a:pPr>
              <a:t>‹#›</a:t>
            </a:fld>
            <a:endParaRPr lang="fr-F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à coins arrondis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r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fr-FR" smtClean="0"/>
              <a:t>Cliquez et modifiez le titre</a:t>
            </a:r>
            <a:endParaRPr kumimoji="0" lang="en-US"/>
          </a:p>
        </p:txBody>
      </p:sp>
      <p:sp>
        <p:nvSpPr>
          <p:cNvPr id="20" name="Sous-titr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9" name="Espace réservé de la date 18"/>
          <p:cNvSpPr>
            <a:spLocks noGrp="1"/>
          </p:cNvSpPr>
          <p:nvPr>
            <p:ph type="dt" sz="half" idx="10"/>
          </p:nvPr>
        </p:nvSpPr>
        <p:spPr/>
        <p:txBody>
          <a:bodyPr/>
          <a:lstStyle/>
          <a:p>
            <a:pPr>
              <a:defRPr/>
            </a:pPr>
            <a:endParaRPr lang="fr-FR"/>
          </a:p>
        </p:txBody>
      </p:sp>
      <p:sp>
        <p:nvSpPr>
          <p:cNvPr id="8" name="Espace réservé du pied de page 7"/>
          <p:cNvSpPr>
            <a:spLocks noGrp="1"/>
          </p:cNvSpPr>
          <p:nvPr>
            <p:ph type="ftr" sz="quarter" idx="11"/>
          </p:nvPr>
        </p:nvSpPr>
        <p:spPr/>
        <p:txBody>
          <a:bodyPr/>
          <a:lstStyle/>
          <a:p>
            <a:pPr>
              <a:defRPr/>
            </a:pPr>
            <a:endParaRPr lang="fr-FR"/>
          </a:p>
        </p:txBody>
      </p:sp>
      <p:sp>
        <p:nvSpPr>
          <p:cNvPr id="11" name="Espace réservé du numéro de diapositive 10"/>
          <p:cNvSpPr>
            <a:spLocks noGrp="1"/>
          </p:cNvSpPr>
          <p:nvPr>
            <p:ph type="sldNum" sz="quarter" idx="12"/>
          </p:nvPr>
        </p:nvSpPr>
        <p:spPr/>
        <p:txBody>
          <a:bodyPr/>
          <a:lstStyle/>
          <a:p>
            <a:pPr>
              <a:defRPr/>
            </a:pPr>
            <a:fld id="{BB259573-BB60-7B4A-A5C7-89A2161E765B}" type="slidenum">
              <a:rPr lang="fr-FR" smtClean="0"/>
              <a:pPr>
                <a:defRPr/>
              </a:pPr>
              <a:t>‹#›</a:t>
            </a:fld>
            <a:endParaRPr lang="fr-F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p>
            <a:r>
              <a:rPr kumimoji="0" lang="fr-FR" smtClean="0"/>
              <a:t>Cliquez et modifiez le titre</a:t>
            </a:r>
            <a:endParaRPr kumimoji="0" lang="en-US"/>
          </a:p>
        </p:txBody>
      </p:sp>
      <p:sp>
        <p:nvSpPr>
          <p:cNvPr id="3" name="Espace réservé du contenu 2"/>
          <p:cNvSpPr>
            <a:spLocks noGrp="1"/>
          </p:cNvSpPr>
          <p:nvPr>
            <p:ph idx="1"/>
          </p:nvPr>
        </p:nvSpPr>
        <p:spPr>
          <a:xfrm>
            <a:off x="502920" y="530352"/>
            <a:ext cx="8183880" cy="41879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64C4AD56-E724-C140-B303-C9D197D58DC7}" type="slidenum">
              <a:rPr lang="fr-FR" smtClean="0"/>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246063" y="930275"/>
            <a:ext cx="8212137" cy="53324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685800" y="6324600"/>
            <a:ext cx="1905000" cy="457200"/>
          </a:xfrm>
        </p:spPr>
        <p:txBody>
          <a:bodyPr/>
          <a:lstStyle>
            <a:lvl1pPr>
              <a:defRPr/>
            </a:lvl1pPr>
          </a:lstStyle>
          <a:p>
            <a:fld id="{DCCBB53D-FF1A-7644-887B-DC4A86003DD6}" type="datetimeFigureOut">
              <a:rPr lang="fr-FR" smtClean="0"/>
              <a:pPr/>
              <a:t>28/08/15</a:t>
            </a:fld>
            <a:endParaRPr lang="fr-FR"/>
          </a:p>
        </p:txBody>
      </p:sp>
      <p:sp>
        <p:nvSpPr>
          <p:cNvPr id="4" name="Espace réservé du pied de page 3"/>
          <p:cNvSpPr>
            <a:spLocks noGrp="1"/>
          </p:cNvSpPr>
          <p:nvPr>
            <p:ph type="ftr" sz="quarter" idx="11"/>
          </p:nvPr>
        </p:nvSpPr>
        <p:spPr>
          <a:xfrm>
            <a:off x="3124200" y="6324600"/>
            <a:ext cx="2895600" cy="457200"/>
          </a:xfrm>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a:xfrm>
            <a:off x="6553200" y="6324600"/>
            <a:ext cx="1905000" cy="457200"/>
          </a:xfrm>
        </p:spPr>
        <p:txBody>
          <a:bodyPr/>
          <a:lstStyle>
            <a:lvl1pPr>
              <a:defRPr smtClean="0"/>
            </a:lvl1pPr>
          </a:lstStyle>
          <a:p>
            <a:fld id="{FFFB3D70-704C-1A41-8704-F331D38694BB}" type="slidenum">
              <a:rPr lang="fr-FR" smtClean="0"/>
              <a:pPr/>
              <a:t>‹#›</a:t>
            </a:fld>
            <a:endParaRPr lang="fr-F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14" name="Rectangle à coins arrondis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à coins arrondis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fr-FR" smtClean="0"/>
              <a:t>Cliquez et modifiez le titre</a:t>
            </a:r>
            <a:endParaRPr kumimoji="0" lang="en-US"/>
          </a:p>
        </p:txBody>
      </p:sp>
      <p:sp>
        <p:nvSpPr>
          <p:cNvPr id="3" name="Espace réservé du texte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57192CF8-761C-7346-91C4-8833493C6E39}" type="slidenum">
              <a:rPr lang="fr-FR" smtClean="0"/>
              <a:pPr>
                <a:defRPr/>
              </a:pPr>
              <a:t>‹#›</a:t>
            </a:fld>
            <a:endParaRPr lang="fr-F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u contenu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CD27A7D9-90A9-364E-AD6D-812467B10543}" type="slidenum">
              <a:rPr lang="fr-FR" smtClean="0"/>
              <a:pPr>
                <a:defRPr/>
              </a:pPr>
              <a:t>‹#›</a:t>
            </a:fld>
            <a:endParaRPr lang="fr-F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nchor="b"/>
          <a:lstStyle>
            <a:lvl1pPr>
              <a:defRPr b="1"/>
            </a:lvl1pPr>
          </a:lstStyle>
          <a:p>
            <a:r>
              <a:rPr kumimoji="0" lang="fr-FR" smtClean="0"/>
              <a:t>Cliquez et modifiez le titre</a:t>
            </a:r>
            <a:endParaRPr kumimoji="0" lang="en-US"/>
          </a:p>
        </p:txBody>
      </p:sp>
      <p:sp>
        <p:nvSpPr>
          <p:cNvPr id="3" name="Espace réservé du texte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pPr>
              <a:defRPr/>
            </a:pPr>
            <a:endParaRPr lang="fr-FR"/>
          </a:p>
        </p:txBody>
      </p:sp>
      <p:sp>
        <p:nvSpPr>
          <p:cNvPr id="8" name="Espace réservé du pied de page 7"/>
          <p:cNvSpPr>
            <a:spLocks noGrp="1"/>
          </p:cNvSpPr>
          <p:nvPr>
            <p:ph type="ftr" sz="quarter" idx="11"/>
          </p:nvPr>
        </p:nvSpPr>
        <p:spPr/>
        <p:txBody>
          <a:bodyPr/>
          <a:lstStyle/>
          <a:p>
            <a:pPr>
              <a:defRPr/>
            </a:pPr>
            <a:endParaRPr lang="fr-FR"/>
          </a:p>
        </p:txBody>
      </p:sp>
      <p:sp>
        <p:nvSpPr>
          <p:cNvPr id="9" name="Espace réservé du numéro de diapositive 8"/>
          <p:cNvSpPr>
            <a:spLocks noGrp="1"/>
          </p:cNvSpPr>
          <p:nvPr>
            <p:ph type="sldNum" sz="quarter" idx="12"/>
          </p:nvPr>
        </p:nvSpPr>
        <p:spPr/>
        <p:txBody>
          <a:bodyPr/>
          <a:lstStyle/>
          <a:p>
            <a:pPr>
              <a:defRPr/>
            </a:pPr>
            <a:fld id="{366AA3CB-D528-1D4F-A11E-393D1FE390A3}" type="slidenum">
              <a:rPr lang="fr-FR" smtClean="0"/>
              <a:pPr>
                <a:defRPr/>
              </a:pPr>
              <a:t>‹#›</a:t>
            </a:fld>
            <a:endParaRPr lang="fr-F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e la date 2"/>
          <p:cNvSpPr>
            <a:spLocks noGrp="1"/>
          </p:cNvSpPr>
          <p:nvPr>
            <p:ph type="dt" sz="half" idx="10"/>
          </p:nvPr>
        </p:nvSpPr>
        <p:spPr/>
        <p:txBody>
          <a:bodyPr/>
          <a:lstStyle/>
          <a:p>
            <a:pPr>
              <a:defRPr/>
            </a:pPr>
            <a:endParaRPr lang="fr-FR"/>
          </a:p>
        </p:txBody>
      </p:sp>
      <p:sp>
        <p:nvSpPr>
          <p:cNvPr id="4" name="Espace réservé du pied de page 3"/>
          <p:cNvSpPr>
            <a:spLocks noGrp="1"/>
          </p:cNvSpPr>
          <p:nvPr>
            <p:ph type="ftr" sz="quarter" idx="11"/>
          </p:nvPr>
        </p:nvSpPr>
        <p:spPr/>
        <p:txBody>
          <a:bodyPr/>
          <a:lstStyle/>
          <a:p>
            <a:pPr>
              <a:defRPr/>
            </a:pPr>
            <a:endParaRPr lang="fr-FR"/>
          </a:p>
        </p:txBody>
      </p:sp>
      <p:sp>
        <p:nvSpPr>
          <p:cNvPr id="5" name="Espace réservé du numéro de diapositive 4"/>
          <p:cNvSpPr>
            <a:spLocks noGrp="1"/>
          </p:cNvSpPr>
          <p:nvPr>
            <p:ph type="sldNum" sz="quarter" idx="12"/>
          </p:nvPr>
        </p:nvSpPr>
        <p:spPr/>
        <p:txBody>
          <a:bodyPr/>
          <a:lstStyle/>
          <a:p>
            <a:pPr>
              <a:defRPr/>
            </a:pPr>
            <a:fld id="{6EA777AB-DA6D-0643-8278-DB457D4995E8}" type="slidenum">
              <a:rPr lang="fr-FR" smtClean="0"/>
              <a:pPr>
                <a:defRPr/>
              </a:pPr>
              <a:t>‹#›</a:t>
            </a:fld>
            <a:endParaRPr lang="fr-F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Espace réservé de la date 1"/>
          <p:cNvSpPr>
            <a:spLocks noGrp="1"/>
          </p:cNvSpPr>
          <p:nvPr>
            <p:ph type="dt" sz="half" idx="10"/>
          </p:nvPr>
        </p:nvSpPr>
        <p:spPr/>
        <p:txBody>
          <a:bodyPr/>
          <a:lstStyle/>
          <a:p>
            <a:pPr>
              <a:defRPr/>
            </a:pPr>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197A7935-47E6-2141-917D-5AAEEE3792C3}" type="slidenum">
              <a:rPr lang="fr-FR" smtClean="0"/>
              <a:pPr>
                <a:defRPr/>
              </a:pPr>
              <a:t>‹#›</a:t>
            </a:fld>
            <a:endParaRPr lang="fr-F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fr-FR" smtClean="0"/>
              <a:t>Cliquez et modifiez le titre</a:t>
            </a:r>
            <a:endParaRPr kumimoji="0" lang="en-US"/>
          </a:p>
        </p:txBody>
      </p:sp>
      <p:sp>
        <p:nvSpPr>
          <p:cNvPr id="3" name="Espace réservé du texte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0BB5C2FF-5AE6-FA44-B2F7-44335A16C103}" type="slidenum">
              <a:rPr lang="fr-FR" smtClean="0"/>
              <a:pPr>
                <a:defRPr/>
              </a:pPr>
              <a:t>‹#›</a:t>
            </a:fld>
            <a:endParaRPr lang="fr-F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Arrondir un rectangle à un seul coin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fr-FR" smtClean="0"/>
              <a:t>Cliquez et modifiez le titre</a:t>
            </a:r>
            <a:endParaRPr kumimoji="0" lang="en-US"/>
          </a:p>
        </p:txBody>
      </p:sp>
      <p:sp>
        <p:nvSpPr>
          <p:cNvPr id="4" name="Espace réservé du texte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1DC77595-850E-0648-A4B0-05C29BDCB1A9}" type="slidenum">
              <a:rPr lang="fr-FR" smtClean="0"/>
              <a:pPr>
                <a:defRPr/>
              </a:pPr>
              <a:t>‹#›</a:t>
            </a:fld>
            <a:endParaRPr lang="fr-FR"/>
          </a:p>
        </p:txBody>
      </p:sp>
      <p:sp>
        <p:nvSpPr>
          <p:cNvPr id="3" name="Espace réservé pour une image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fr-FR" smtClean="0"/>
              <a:t>Faire glisser l'image vers l'espace réservé ou cliquer sur l'icône pour l'ajouter</a:t>
            </a:r>
            <a:endParaRPr kumimoji="0"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a:xfrm>
            <a:off x="502920" y="530352"/>
            <a:ext cx="8183880" cy="4187952"/>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4ABD91EF-2E88-844B-AF10-95757AD067EE}" type="slidenum">
              <a:rPr lang="fr-FR" smtClean="0"/>
              <a:pPr>
                <a:defRPr/>
              </a:pPr>
              <a:t>‹#›</a:t>
            </a:fld>
            <a:endParaRPr lang="fr-F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33404"/>
            <a:ext cx="1981200" cy="5257799"/>
          </a:xfrm>
        </p:spPr>
        <p:txBody>
          <a:bodyPr vert="eaVert"/>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a:xfrm>
            <a:off x="533400" y="533402"/>
            <a:ext cx="5943600" cy="5257801"/>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7128A363-578C-2041-BE52-07FA4517F7FB}" type="slidenum">
              <a:rPr lang="fr-FR" smtClean="0"/>
              <a:pPr>
                <a:defRPr/>
              </a:pPr>
              <a:t>‹#›</a:t>
            </a:fld>
            <a:endParaRPr lang="fr-F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fld id="{4FD4016B-B021-4A41-8153-F891A9539AD5}" type="datetimeFigureOut">
              <a:rPr lang="fr-FR" smtClean="0"/>
              <a:pPr/>
              <a:t>28/08/15</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385F9D06-310C-9B46-B643-0B226674F151}" type="slidenum">
              <a:rPr lang="fr-FR" smtClean="0"/>
              <a:pPr/>
              <a:t>‹#›</a:t>
            </a:fld>
            <a:endParaRPr lang="fr-FR"/>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EDB6EF64-FB19-411E-965E-9F52AA474456}" type="slidenum">
              <a:rPr lang="fr-FR" smtClean="0"/>
              <a:pPr/>
              <a:t>‹#›</a:t>
            </a:fld>
            <a:endParaRPr lang="fr-F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smtClean="0"/>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DDEE9B8A-B2E7-EF4C-8437-E8F14BCE1452}" type="datetimeFigureOut">
              <a:rPr lang="fr-FR" smtClean="0"/>
              <a:pPr/>
              <a:t>28/08/15</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B30656CC-808B-A843-ACB5-774EA04611AA}" type="slidenum">
              <a:rPr lang="fr-FR" smtClean="0"/>
              <a:pPr/>
              <a:t>‹#›</a:t>
            </a:fld>
            <a:endParaRPr lang="fr-FR"/>
          </a:p>
        </p:txBody>
      </p:sp>
    </p:spTree>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fld id="{DCCBB53D-FF1A-7644-887B-DC4A86003DD6}" type="datetimeFigureOut">
              <a:rPr lang="fr-FR" smtClean="0"/>
              <a:pPr/>
              <a:t>28/08/15</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FFFB3D70-704C-1A41-8704-F331D38694BB}" type="slidenum">
              <a:rPr lang="fr-FR" smtClean="0"/>
              <a:pPr/>
              <a:t>‹#›</a:t>
            </a:fld>
            <a:endParaRPr lang="fr-FR"/>
          </a:p>
        </p:txBody>
      </p:sp>
    </p:spTree>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fld id="{02408B1C-093F-5545-8C44-61611E9E4400}" type="datetimeFigureOut">
              <a:rPr lang="fr-FR" smtClean="0"/>
              <a:pPr/>
              <a:t>28/08/15</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B78DBC3C-ABD3-9D48-80B9-6DEE35121B98}" type="slidenum">
              <a:rPr lang="fr-FR" smtClean="0"/>
              <a:pPr/>
              <a:t>‹#›</a:t>
            </a:fld>
            <a:endParaRPr lang="fr-FR"/>
          </a:p>
        </p:txBody>
      </p:sp>
    </p:spTree>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fld id="{8D7B5E9C-025B-0743-B614-8DAC16C21243}" type="datetimeFigureOut">
              <a:rPr lang="fr-FR" smtClean="0"/>
              <a:pPr/>
              <a:t>28/08/15</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7082D868-8697-284B-837B-17DB53DFF214}" type="slidenum">
              <a:rPr lang="fr-FR" smtClean="0"/>
              <a:pPr/>
              <a:t>‹#›</a:t>
            </a:fld>
            <a:endParaRPr lang="fr-FR"/>
          </a:p>
        </p:txBody>
      </p:sp>
    </p:spTree>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fld id="{4B260FC5-25B0-124E-A07F-277A2A33E2BA}" type="datetimeFigureOut">
              <a:rPr lang="fr-FR" smtClean="0"/>
              <a:pPr/>
              <a:t>28/08/15</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A5024E02-249B-844C-864F-28FF2F33AD5B}" type="slidenum">
              <a:rPr lang="fr-FR" smtClean="0"/>
              <a:pPr/>
              <a:t>‹#›</a:t>
            </a:fld>
            <a:endParaRPr lang="fr-FR"/>
          </a:p>
        </p:txBody>
      </p:sp>
    </p:spTree>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25A7BCE-219C-B041-A25A-1D1740B15ABB}" type="datetimeFigureOut">
              <a:rPr lang="fr-FR" smtClean="0"/>
              <a:pPr/>
              <a:t>28/08/15</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403D009C-0A0E-F148-A237-10D456EC562D}" type="slidenum">
              <a:rPr lang="fr-FR" smtClean="0"/>
              <a:pPr/>
              <a:t>‹#›</a:t>
            </a:fld>
            <a:endParaRPr lang="fr-FR"/>
          </a:p>
        </p:txBody>
      </p:sp>
    </p:spTree>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63551D2D-ED1F-EC4F-A6FD-4392FE418AEF}" type="datetimeFigureOut">
              <a:rPr lang="fr-FR" smtClean="0"/>
              <a:pPr/>
              <a:t>28/08/15</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8B5BD7B8-296B-9642-8F0E-9ABF1DFC0B38}" type="slidenum">
              <a:rPr lang="fr-FR" smtClean="0"/>
              <a:pPr/>
              <a:t>‹#›</a:t>
            </a:fld>
            <a:endParaRPr lang="fr-FR"/>
          </a:p>
        </p:txBody>
      </p:sp>
    </p:spTree>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313ABF30-8C0E-4F4A-AC62-2BB6CA52DC6B}" type="datetimeFigureOut">
              <a:rPr lang="fr-FR" smtClean="0"/>
              <a:pPr/>
              <a:t>28/08/15</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EB752F0F-FD8A-A249-AE25-B8D0C5EAB072}" type="slidenum">
              <a:rPr lang="fr-FR" smtClean="0"/>
              <a:pPr/>
              <a:t>‹#›</a:t>
            </a:fld>
            <a:endParaRPr lang="fr-FR"/>
          </a:p>
        </p:txBody>
      </p:sp>
    </p:spTree>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73E66291-24F9-7645-B23D-BEB3F0BC2630}" type="datetimeFigureOut">
              <a:rPr lang="fr-FR" smtClean="0"/>
              <a:pPr/>
              <a:t>28/08/15</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1D4597CF-A7A9-DB41-A3A4-3B0555659BD9}" type="slidenum">
              <a:rPr lang="fr-FR" smtClean="0"/>
              <a:pPr/>
              <a:t>‹#›</a:t>
            </a:fld>
            <a:endParaRPr lang="fr-FR"/>
          </a:p>
        </p:txBody>
      </p:sp>
    </p:spTree>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fld id="{E07EE94A-BACC-844D-B410-98C56BB42164}" type="datetimeFigureOut">
              <a:rPr lang="fr-FR" smtClean="0"/>
              <a:pPr/>
              <a:t>28/08/15</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439BA6A-B7BE-9D4E-880A-0E24380D886C}" type="slidenum">
              <a:rPr lang="fr-FR" smtClean="0"/>
              <a:pPr/>
              <a:t>‹#›</a:t>
            </a:fld>
            <a:endParaRPr lang="fr-FR"/>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45835B-C58F-EB40-9DF3-120227C7F6E7}" type="slidenum">
              <a:rPr lang="fr-FR" smtClean="0"/>
              <a:pPr/>
              <a:t>‹#›</a:t>
            </a:fld>
            <a:endParaRPr lang="fr-F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fld id="{DCCBB53D-FF1A-7644-887B-DC4A86003DD6}" type="datetimeFigureOut">
              <a:rPr lang="fr-FR" smtClean="0"/>
              <a:pPr/>
              <a:t>28/08/15</a:t>
            </a:fld>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fld id="{FFFB3D70-704C-1A41-8704-F331D38694BB}" type="slidenum">
              <a:rPr lang="fr-FR" smtClean="0"/>
              <a:pPr/>
              <a:t>‹#›</a:t>
            </a:fld>
            <a:endParaRPr lang="fr-FR"/>
          </a:p>
        </p:txBody>
      </p:sp>
    </p:spTree>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fr-FR" sz="2400">
              <a:latin typeface="Times New Roman" charset="0"/>
              <a:ea typeface="+mn-ea"/>
              <a:cs typeface="+mn-cs"/>
            </a:endParaRPr>
          </a:p>
        </p:txBody>
      </p:sp>
      <p:sp>
        <p:nvSpPr>
          <p:cNvPr id="209922" name="Rectangle 2"/>
          <p:cNvSpPr>
            <a:spLocks noGrp="1" noChangeArrowheads="1"/>
          </p:cNvSpPr>
          <p:nvPr>
            <p:ph type="ctrTitle"/>
          </p:nvPr>
        </p:nvSpPr>
        <p:spPr>
          <a:xfrm>
            <a:off x="685800" y="990600"/>
            <a:ext cx="7772400" cy="1371600"/>
          </a:xfrm>
        </p:spPr>
        <p:txBody>
          <a:bodyPr/>
          <a:lstStyle>
            <a:lvl1pPr>
              <a:defRPr sz="4000"/>
            </a:lvl1pPr>
          </a:lstStyle>
          <a:p>
            <a:r>
              <a:rPr lang="fr-FR" smtClean="0"/>
              <a:t>Cliquez et modifiez le titre</a:t>
            </a:r>
            <a:endParaRPr lang="fr-FR"/>
          </a:p>
        </p:txBody>
      </p:sp>
      <p:sp>
        <p:nvSpPr>
          <p:cNvPr id="209923" name="Rectangle 3"/>
          <p:cNvSpPr>
            <a:spLocks noGrp="1" noChangeArrowheads="1"/>
          </p:cNvSpPr>
          <p:nvPr>
            <p:ph type="subTitle" idx="1"/>
          </p:nvPr>
        </p:nvSpPr>
        <p:spPr>
          <a:xfrm>
            <a:off x="1447800" y="3429000"/>
            <a:ext cx="7010400" cy="1600200"/>
          </a:xfrm>
        </p:spPr>
        <p:txBody>
          <a:bodyPr/>
          <a:lstStyle>
            <a:lvl1pPr marL="0" indent="0">
              <a:buFont typeface="Wingdings" charset="2"/>
              <a:buNone/>
              <a:defRPr sz="2800"/>
            </a:lvl1pPr>
          </a:lstStyle>
          <a:p>
            <a:r>
              <a:rPr lang="fr-FR" smtClean="0"/>
              <a:t>Cliquez pour modifier le style des sous-titres du masque</a:t>
            </a:r>
            <a:endParaRPr lang="fr-F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fr-F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fld id="{AA1D09BE-761F-1846-8B8E-495D95AD698B}" type="slidenum">
              <a:rPr lang="fr-FR"/>
              <a:pPr/>
              <a:t>‹#›</a:t>
            </a:fld>
            <a:endParaRPr lang="fr-F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fld id="{6F73C156-F686-F048-9708-FF226989D077}" type="slidenum">
              <a:rPr lang="fr-FR"/>
              <a:pPr/>
              <a:t>‹#›</a:t>
            </a:fld>
            <a:endParaRPr lang="fr-F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fld id="{059E78C3-2E64-A042-8A3F-5720EBB64506}" type="slidenum">
              <a:rPr lang="fr-FR"/>
              <a:pPr/>
              <a:t>‹#›</a:t>
            </a:fld>
            <a:endParaRPr lang="fr-F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dt" sz="half" idx="10"/>
          </p:nvPr>
        </p:nvSpPr>
        <p:spPr>
          <a:ln/>
        </p:spPr>
        <p:txBody>
          <a:bodyPr/>
          <a:lstStyle>
            <a:lvl1pPr>
              <a:defRPr/>
            </a:lvl1pPr>
          </a:lstStyle>
          <a:p>
            <a:pPr>
              <a:defRPr/>
            </a:pPr>
            <a:endParaRPr lang="fr-FR"/>
          </a:p>
        </p:txBody>
      </p:sp>
      <p:sp>
        <p:nvSpPr>
          <p:cNvPr id="6" name="Rectangle 7"/>
          <p:cNvSpPr>
            <a:spLocks noGrp="1" noChangeArrowheads="1"/>
          </p:cNvSpPr>
          <p:nvPr>
            <p:ph type="ftr" sz="quarter" idx="11"/>
          </p:nvPr>
        </p:nvSpPr>
        <p:spPr>
          <a:ln/>
        </p:spPr>
        <p:txBody>
          <a:bodyPr/>
          <a:lstStyle>
            <a:lvl1pPr>
              <a:defRPr/>
            </a:lvl1pPr>
          </a:lstStyle>
          <a:p>
            <a:pPr>
              <a:defRPr/>
            </a:pPr>
            <a:endParaRPr lang="fr-FR"/>
          </a:p>
        </p:txBody>
      </p:sp>
      <p:sp>
        <p:nvSpPr>
          <p:cNvPr id="7" name="Rectangle 8"/>
          <p:cNvSpPr>
            <a:spLocks noGrp="1" noChangeArrowheads="1"/>
          </p:cNvSpPr>
          <p:nvPr>
            <p:ph type="sldNum" sz="quarter" idx="12"/>
          </p:nvPr>
        </p:nvSpPr>
        <p:spPr>
          <a:ln/>
        </p:spPr>
        <p:txBody>
          <a:bodyPr/>
          <a:lstStyle>
            <a:lvl1pPr>
              <a:defRPr/>
            </a:lvl1pPr>
          </a:lstStyle>
          <a:p>
            <a:fld id="{E2D61E4A-3E0F-1745-8F36-C7145F4BA8FF}" type="slidenum">
              <a:rPr lang="fr-FR"/>
              <a:pPr/>
              <a:t>‹#›</a:t>
            </a:fld>
            <a:endParaRPr lang="fr-F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dt" sz="half" idx="10"/>
          </p:nvPr>
        </p:nvSpPr>
        <p:spPr>
          <a:ln/>
        </p:spPr>
        <p:txBody>
          <a:bodyPr/>
          <a:lstStyle>
            <a:lvl1pPr>
              <a:defRPr/>
            </a:lvl1pPr>
          </a:lstStyle>
          <a:p>
            <a:pPr>
              <a:defRPr/>
            </a:pPr>
            <a:endParaRPr lang="fr-FR"/>
          </a:p>
        </p:txBody>
      </p:sp>
      <p:sp>
        <p:nvSpPr>
          <p:cNvPr id="8" name="Rectangle 7"/>
          <p:cNvSpPr>
            <a:spLocks noGrp="1" noChangeArrowheads="1"/>
          </p:cNvSpPr>
          <p:nvPr>
            <p:ph type="ftr" sz="quarter" idx="11"/>
          </p:nvPr>
        </p:nvSpPr>
        <p:spPr>
          <a:ln/>
        </p:spPr>
        <p:txBody>
          <a:bodyPr/>
          <a:lstStyle>
            <a:lvl1pPr>
              <a:defRPr/>
            </a:lvl1pPr>
          </a:lstStyle>
          <a:p>
            <a:pPr>
              <a:defRPr/>
            </a:pPr>
            <a:endParaRPr lang="fr-FR"/>
          </a:p>
        </p:txBody>
      </p:sp>
      <p:sp>
        <p:nvSpPr>
          <p:cNvPr id="9" name="Rectangle 8"/>
          <p:cNvSpPr>
            <a:spLocks noGrp="1" noChangeArrowheads="1"/>
          </p:cNvSpPr>
          <p:nvPr>
            <p:ph type="sldNum" sz="quarter" idx="12"/>
          </p:nvPr>
        </p:nvSpPr>
        <p:spPr>
          <a:ln/>
        </p:spPr>
        <p:txBody>
          <a:bodyPr/>
          <a:lstStyle>
            <a:lvl1pPr>
              <a:defRPr/>
            </a:lvl1pPr>
          </a:lstStyle>
          <a:p>
            <a:fld id="{9BB21C2C-72BF-A24C-9333-B9452A5A24CC}" type="slidenum">
              <a:rPr lang="fr-FR"/>
              <a:pPr/>
              <a:t>‹#›</a:t>
            </a:fld>
            <a:endParaRPr lang="fr-F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6"/>
          <p:cNvSpPr>
            <a:spLocks noGrp="1" noChangeArrowheads="1"/>
          </p:cNvSpPr>
          <p:nvPr>
            <p:ph type="dt" sz="half" idx="10"/>
          </p:nvPr>
        </p:nvSpPr>
        <p:spPr>
          <a:ln/>
        </p:spPr>
        <p:txBody>
          <a:bodyPr/>
          <a:lstStyle>
            <a:lvl1pPr>
              <a:defRPr/>
            </a:lvl1pPr>
          </a:lstStyle>
          <a:p>
            <a:pPr>
              <a:defRPr/>
            </a:pPr>
            <a:endParaRPr lang="fr-FR"/>
          </a:p>
        </p:txBody>
      </p:sp>
      <p:sp>
        <p:nvSpPr>
          <p:cNvPr id="4" name="Rectangle 7"/>
          <p:cNvSpPr>
            <a:spLocks noGrp="1" noChangeArrowheads="1"/>
          </p:cNvSpPr>
          <p:nvPr>
            <p:ph type="ftr" sz="quarter" idx="11"/>
          </p:nvPr>
        </p:nvSpPr>
        <p:spPr>
          <a:ln/>
        </p:spPr>
        <p:txBody>
          <a:bodyPr/>
          <a:lstStyle>
            <a:lvl1pPr>
              <a:defRPr/>
            </a:lvl1pPr>
          </a:lstStyle>
          <a:p>
            <a:pPr>
              <a:defRPr/>
            </a:pPr>
            <a:endParaRPr lang="fr-FR"/>
          </a:p>
        </p:txBody>
      </p:sp>
      <p:sp>
        <p:nvSpPr>
          <p:cNvPr id="5" name="Rectangle 8"/>
          <p:cNvSpPr>
            <a:spLocks noGrp="1" noChangeArrowheads="1"/>
          </p:cNvSpPr>
          <p:nvPr>
            <p:ph type="sldNum" sz="quarter" idx="12"/>
          </p:nvPr>
        </p:nvSpPr>
        <p:spPr>
          <a:ln/>
        </p:spPr>
        <p:txBody>
          <a:bodyPr/>
          <a:lstStyle>
            <a:lvl1pPr>
              <a:defRPr/>
            </a:lvl1pPr>
          </a:lstStyle>
          <a:p>
            <a:fld id="{5FFD0E5A-F332-124C-B373-8F1460B69B05}" type="slidenum">
              <a:rPr lang="fr-FR"/>
              <a:pPr/>
              <a:t>‹#›</a:t>
            </a:fld>
            <a:endParaRPr lang="fr-F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fr-FR"/>
          </a:p>
        </p:txBody>
      </p:sp>
      <p:sp>
        <p:nvSpPr>
          <p:cNvPr id="3" name="Rectangle 7"/>
          <p:cNvSpPr>
            <a:spLocks noGrp="1" noChangeArrowheads="1"/>
          </p:cNvSpPr>
          <p:nvPr>
            <p:ph type="ftr" sz="quarter" idx="11"/>
          </p:nvPr>
        </p:nvSpPr>
        <p:spPr>
          <a:ln/>
        </p:spPr>
        <p:txBody>
          <a:bodyPr/>
          <a:lstStyle>
            <a:lvl1pPr>
              <a:defRPr/>
            </a:lvl1pPr>
          </a:lstStyle>
          <a:p>
            <a:pPr>
              <a:defRPr/>
            </a:pPr>
            <a:endParaRPr lang="fr-FR"/>
          </a:p>
        </p:txBody>
      </p:sp>
      <p:sp>
        <p:nvSpPr>
          <p:cNvPr id="4" name="Rectangle 8"/>
          <p:cNvSpPr>
            <a:spLocks noGrp="1" noChangeArrowheads="1"/>
          </p:cNvSpPr>
          <p:nvPr>
            <p:ph type="sldNum" sz="quarter" idx="12"/>
          </p:nvPr>
        </p:nvSpPr>
        <p:spPr>
          <a:ln/>
        </p:spPr>
        <p:txBody>
          <a:bodyPr/>
          <a:lstStyle>
            <a:lvl1pPr>
              <a:defRPr/>
            </a:lvl1pPr>
          </a:lstStyle>
          <a:p>
            <a:fld id="{971D3116-BBBF-BB49-A702-2A45F3CFCC2C}" type="slidenum">
              <a:rPr lang="fr-FR"/>
              <a:pPr/>
              <a:t>‹#›</a:t>
            </a:fld>
            <a:endParaRPr lang="fr-F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dt" sz="half" idx="10"/>
          </p:nvPr>
        </p:nvSpPr>
        <p:spPr>
          <a:ln/>
        </p:spPr>
        <p:txBody>
          <a:bodyPr/>
          <a:lstStyle>
            <a:lvl1pPr>
              <a:defRPr/>
            </a:lvl1pPr>
          </a:lstStyle>
          <a:p>
            <a:pPr>
              <a:defRPr/>
            </a:pPr>
            <a:endParaRPr lang="fr-FR"/>
          </a:p>
        </p:txBody>
      </p:sp>
      <p:sp>
        <p:nvSpPr>
          <p:cNvPr id="6" name="Rectangle 7"/>
          <p:cNvSpPr>
            <a:spLocks noGrp="1" noChangeArrowheads="1"/>
          </p:cNvSpPr>
          <p:nvPr>
            <p:ph type="ftr" sz="quarter" idx="11"/>
          </p:nvPr>
        </p:nvSpPr>
        <p:spPr>
          <a:ln/>
        </p:spPr>
        <p:txBody>
          <a:bodyPr/>
          <a:lstStyle>
            <a:lvl1pPr>
              <a:defRPr/>
            </a:lvl1pPr>
          </a:lstStyle>
          <a:p>
            <a:pPr>
              <a:defRPr/>
            </a:pPr>
            <a:endParaRPr lang="fr-FR"/>
          </a:p>
        </p:txBody>
      </p:sp>
      <p:sp>
        <p:nvSpPr>
          <p:cNvPr id="7" name="Rectangle 8"/>
          <p:cNvSpPr>
            <a:spLocks noGrp="1" noChangeArrowheads="1"/>
          </p:cNvSpPr>
          <p:nvPr>
            <p:ph type="sldNum" sz="quarter" idx="12"/>
          </p:nvPr>
        </p:nvSpPr>
        <p:spPr>
          <a:ln/>
        </p:spPr>
        <p:txBody>
          <a:bodyPr/>
          <a:lstStyle>
            <a:lvl1pPr>
              <a:defRPr/>
            </a:lvl1pPr>
          </a:lstStyle>
          <a:p>
            <a:fld id="{02D1A9CD-DFFF-5A49-9282-0CC1FF8F8156}" type="slidenum">
              <a:rPr lang="fr-FR"/>
              <a:pPr/>
              <a:t>‹#›</a:t>
            </a:fld>
            <a:endParaRPr lang="fr-F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dt" sz="half" idx="10"/>
          </p:nvPr>
        </p:nvSpPr>
        <p:spPr>
          <a:ln/>
        </p:spPr>
        <p:txBody>
          <a:bodyPr/>
          <a:lstStyle>
            <a:lvl1pPr>
              <a:defRPr/>
            </a:lvl1pPr>
          </a:lstStyle>
          <a:p>
            <a:pPr>
              <a:defRPr/>
            </a:pPr>
            <a:endParaRPr lang="fr-FR"/>
          </a:p>
        </p:txBody>
      </p:sp>
      <p:sp>
        <p:nvSpPr>
          <p:cNvPr id="6" name="Rectangle 7"/>
          <p:cNvSpPr>
            <a:spLocks noGrp="1" noChangeArrowheads="1"/>
          </p:cNvSpPr>
          <p:nvPr>
            <p:ph type="ftr" sz="quarter" idx="11"/>
          </p:nvPr>
        </p:nvSpPr>
        <p:spPr>
          <a:ln/>
        </p:spPr>
        <p:txBody>
          <a:bodyPr/>
          <a:lstStyle>
            <a:lvl1pPr>
              <a:defRPr/>
            </a:lvl1pPr>
          </a:lstStyle>
          <a:p>
            <a:pPr>
              <a:defRPr/>
            </a:pPr>
            <a:endParaRPr lang="fr-FR"/>
          </a:p>
        </p:txBody>
      </p:sp>
      <p:sp>
        <p:nvSpPr>
          <p:cNvPr id="7" name="Rectangle 8"/>
          <p:cNvSpPr>
            <a:spLocks noGrp="1" noChangeArrowheads="1"/>
          </p:cNvSpPr>
          <p:nvPr>
            <p:ph type="sldNum" sz="quarter" idx="12"/>
          </p:nvPr>
        </p:nvSpPr>
        <p:spPr>
          <a:ln/>
        </p:spPr>
        <p:txBody>
          <a:bodyPr/>
          <a:lstStyle>
            <a:lvl1pPr>
              <a:defRPr/>
            </a:lvl1pPr>
          </a:lstStyle>
          <a:p>
            <a:fld id="{9D5CB7A0-AA79-4C42-8942-BCAFEAEBD607}" type="slidenum">
              <a:rPr lang="fr-FR"/>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F02B71-8991-4516-A01E-F1A9ACD28BDC}" type="slidenum">
              <a:rPr lang="fr-FR" smtClean="0"/>
              <a:pPr/>
              <a:t>‹#›</a:t>
            </a:fld>
            <a:endParaRPr lang="fr-F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fld id="{D2596E76-8692-0D4F-86ED-C6E3E24C0BEA}" type="slidenum">
              <a:rPr lang="fr-FR"/>
              <a:pPr/>
              <a:t>‹#›</a:t>
            </a:fld>
            <a:endParaRPr lang="fr-F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5425" y="304800"/>
            <a:ext cx="2001838" cy="57150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66738" y="304800"/>
            <a:ext cx="5856287" cy="5715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fld id="{C724B3C5-5D90-A847-9F63-A9838C8FB9E2}" type="slidenum">
              <a:rPr lang="fr-FR"/>
              <a:pPr/>
              <a:t>‹#›</a:t>
            </a:fld>
            <a:endParaRPr lang="fr-F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w="9525">
            <a:noFill/>
            <a:round/>
            <a:headEnd/>
            <a:tailEnd/>
          </a:ln>
          <a:effectLst/>
        </p:spPr>
        <p:txBody>
          <a:bodyPr wrap="none" anchor="ctr"/>
          <a:lstStyle/>
          <a:p>
            <a:pPr algn="ctr">
              <a:defRPr/>
            </a:pPr>
            <a:endParaRPr lang="fr-FR" sz="2400">
              <a:latin typeface="Times New Roman" charset="0"/>
              <a:ea typeface="+mn-ea"/>
              <a:cs typeface="+mn-cs"/>
            </a:endParaRPr>
          </a:p>
        </p:txBody>
      </p:sp>
      <p:sp>
        <p:nvSpPr>
          <p:cNvPr id="5" name="AutoShape 3"/>
          <p:cNvSpPr>
            <a:spLocks noChangeArrowheads="1"/>
          </p:cNvSpPr>
          <p:nvPr/>
        </p:nvSpPr>
        <p:spPr bwMode="white">
          <a:xfrm>
            <a:off x="328613" y="488950"/>
            <a:ext cx="8434387" cy="4768850"/>
          </a:xfrm>
          <a:prstGeom prst="roundRect">
            <a:avLst>
              <a:gd name="adj" fmla="val 7310"/>
            </a:avLst>
          </a:prstGeom>
          <a:solidFill>
            <a:schemeClr val="bg1"/>
          </a:solidFill>
          <a:ln w="9525">
            <a:noFill/>
            <a:round/>
            <a:headEnd/>
            <a:tailEnd/>
          </a:ln>
          <a:effectLst/>
        </p:spPr>
        <p:txBody>
          <a:bodyPr wrap="none" anchor="ctr"/>
          <a:lstStyle/>
          <a:p>
            <a:pPr algn="ctr">
              <a:defRPr/>
            </a:pPr>
            <a:endParaRPr lang="fr-FR" sz="2400">
              <a:latin typeface="Times New Roman" charset="0"/>
              <a:ea typeface="+mn-ea"/>
              <a:cs typeface="+mn-cs"/>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p:spPr>
        <p:txBody>
          <a:bodyPr wrap="none" anchor="ctr"/>
          <a:lstStyle/>
          <a:p>
            <a:pPr algn="ctr">
              <a:defRPr/>
            </a:pPr>
            <a:endParaRPr lang="fr-FR">
              <a:ea typeface="+mn-ea"/>
              <a:cs typeface="+mn-cs"/>
            </a:endParaRPr>
          </a:p>
        </p:txBody>
      </p:sp>
      <p:sp>
        <p:nvSpPr>
          <p:cNvPr id="335877"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fr-FR" smtClean="0"/>
              <a:t>Cliquez et modifiez le titre</a:t>
            </a:r>
            <a:endParaRPr lang="fr-FR"/>
          </a:p>
        </p:txBody>
      </p:sp>
      <p:sp>
        <p:nvSpPr>
          <p:cNvPr id="335878" name="Rectangle 6"/>
          <p:cNvSpPr>
            <a:spLocks noGrp="1" noChangeArrowheads="1"/>
          </p:cNvSpPr>
          <p:nvPr>
            <p:ph type="subTitle" idx="1"/>
          </p:nvPr>
        </p:nvSpPr>
        <p:spPr>
          <a:xfrm>
            <a:off x="1752600" y="3567113"/>
            <a:ext cx="5410200" cy="1905000"/>
          </a:xfrm>
        </p:spPr>
        <p:txBody>
          <a:bodyPr anchor="ctr"/>
          <a:lstStyle>
            <a:lvl1pPr marL="0" indent="0" algn="ctr">
              <a:buFont typeface="Wingdings" charset="2"/>
              <a:buNone/>
              <a:defRPr sz="3300"/>
            </a:lvl1pPr>
          </a:lstStyle>
          <a:p>
            <a:r>
              <a:rPr lang="fr-FR" smtClean="0"/>
              <a:t>Cliquez pour modifier le style des sous-titres du masque</a:t>
            </a:r>
            <a:endParaRPr lang="fr-FR"/>
          </a:p>
        </p:txBody>
      </p:sp>
      <p:sp>
        <p:nvSpPr>
          <p:cNvPr id="7" name="Rectangle 7"/>
          <p:cNvSpPr>
            <a:spLocks noGrp="1" noChangeArrowheads="1"/>
          </p:cNvSpPr>
          <p:nvPr>
            <p:ph type="dt" sz="half" idx="10"/>
          </p:nvPr>
        </p:nvSpPr>
        <p:spPr/>
        <p:txBody>
          <a:bodyPr/>
          <a:lstStyle>
            <a:lvl1pPr>
              <a:defRPr/>
            </a:lvl1pPr>
          </a:lstStyle>
          <a:p>
            <a:pPr>
              <a:defRPr/>
            </a:pPr>
            <a:endParaRPr lang="fr-FR"/>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fr-FR"/>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fld id="{FDEC65C2-6E26-144C-A845-64F2A140F973}" type="slidenum">
              <a:rPr lang="fr-FR"/>
              <a:pPr/>
              <a:t>‹#›</a:t>
            </a:fld>
            <a:endParaRPr lang="fr-F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DA0E4D52-7B7D-9042-83DC-184753E32759}" type="slidenum">
              <a:rPr lang="fr-FR"/>
              <a:pPr/>
              <a:t>‹#›</a:t>
            </a:fld>
            <a:endParaRPr lang="fr-F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3F02EA11-B085-6641-B72F-4E32C6BDBAF3}" type="slidenum">
              <a:rPr lang="fr-FR"/>
              <a:pPr/>
              <a:t>‹#›</a:t>
            </a:fld>
            <a:endParaRPr lang="fr-F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1947F1AC-9AC0-1246-BF49-03E086AE331A}" type="slidenum">
              <a:rPr lang="fr-FR"/>
              <a:pPr/>
              <a:t>‹#›</a:t>
            </a:fld>
            <a:endParaRPr lang="fr-F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18578EC1-0A66-694A-AB70-9DB8182D23E2}" type="slidenum">
              <a:rPr lang="fr-FR"/>
              <a:pPr/>
              <a:t>‹#›</a:t>
            </a:fld>
            <a:endParaRPr lang="fr-F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9C3713C8-F9D9-3A4F-952D-9E67A7F78F56}" type="slidenum">
              <a:rPr lang="fr-FR"/>
              <a:pPr/>
              <a:t>‹#›</a:t>
            </a:fld>
            <a:endParaRPr lang="fr-F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B1D51380-8E45-5544-91E0-ECEB808DD83F}" type="slidenum">
              <a:rPr lang="fr-FR"/>
              <a:pPr/>
              <a:t>‹#›</a:t>
            </a:fld>
            <a:endParaRPr lang="fr-F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DD839B3F-E79F-1742-B443-D1061CC3FEF3}" type="slidenum">
              <a:rPr lang="fr-FR"/>
              <a:pPr/>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2A74E3-1368-9743-85EF-6C1E830E10D2}" type="slidenum">
              <a:rPr lang="fr-FR" smtClean="0"/>
              <a:pPr/>
              <a:t>‹#›</a:t>
            </a:fld>
            <a:endParaRPr lang="fr-F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09D68B59-32AC-B449-BBD7-B318805E95B1}" type="slidenum">
              <a:rPr lang="fr-FR"/>
              <a:pPr/>
              <a:t>‹#›</a:t>
            </a:fld>
            <a:endParaRPr lang="fr-F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16F8680D-F20E-0043-82F7-4D573C7C777D}" type="slidenum">
              <a:rPr lang="fr-FR"/>
              <a:pPr/>
              <a:t>‹#›</a:t>
            </a:fld>
            <a:endParaRPr lang="fr-F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34150" y="533400"/>
            <a:ext cx="1924050" cy="54102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762000" y="533400"/>
            <a:ext cx="5619750" cy="54102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DA3027EB-379E-C240-8DF3-7D08751B2F91}" type="slidenum">
              <a:rPr lang="fr-FR"/>
              <a:pPr/>
              <a:t>‹#›</a:t>
            </a:fld>
            <a:endParaRPr lang="fr-F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Connecteur droit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re 28"/>
          <p:cNvSpPr>
            <a:spLocks noGrp="1"/>
          </p:cNvSpPr>
          <p:nvPr>
            <p:ph type="ctrTitle"/>
          </p:nvPr>
        </p:nvSpPr>
        <p:spPr>
          <a:xfrm>
            <a:off x="381000" y="4853411"/>
            <a:ext cx="8458200" cy="1222375"/>
          </a:xfrm>
        </p:spPr>
        <p:txBody>
          <a:bodyPr anchor="t"/>
          <a:lstStyle/>
          <a:p>
            <a:r>
              <a:rPr lang="fr-FR" smtClean="0"/>
              <a:t>Cliquez et modifiez le titre</a:t>
            </a:r>
            <a:endParaRPr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5" name="Espace réservé de la date 15"/>
          <p:cNvSpPr>
            <a:spLocks noGrp="1"/>
          </p:cNvSpPr>
          <p:nvPr>
            <p:ph type="dt" sz="half" idx="10"/>
          </p:nvPr>
        </p:nvSpPr>
        <p:spPr/>
        <p:txBody>
          <a:bodyPr/>
          <a:lstStyle>
            <a:lvl1pPr>
              <a:defRPr/>
            </a:lvl1pPr>
          </a:lstStyle>
          <a:p>
            <a:pPr>
              <a:defRPr/>
            </a:pPr>
            <a:endParaRPr lang="fr-FR"/>
          </a:p>
        </p:txBody>
      </p:sp>
      <p:sp>
        <p:nvSpPr>
          <p:cNvPr id="6" name="Espace réservé du pied de page 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4"/>
          <p:cNvSpPr>
            <a:spLocks noGrp="1"/>
          </p:cNvSpPr>
          <p:nvPr>
            <p:ph type="sldNum" sz="quarter" idx="12"/>
          </p:nvPr>
        </p:nvSpPr>
        <p:spPr>
          <a:xfrm>
            <a:off x="8229600" y="6473825"/>
            <a:ext cx="758825" cy="247650"/>
          </a:xfrm>
        </p:spPr>
        <p:txBody>
          <a:bodyPr/>
          <a:lstStyle>
            <a:lvl1pPr>
              <a:defRPr/>
            </a:lvl1pPr>
          </a:lstStyle>
          <a:p>
            <a:fld id="{C03BDEFB-C39A-8E4B-B8AC-B0178CFA2AB8}" type="slidenum">
              <a:rPr lang="en-US"/>
              <a:pPr/>
              <a:t>‹#›</a:t>
            </a:fld>
            <a:endParaRPr lang="en-US">
              <a:solidFill>
                <a:srgbClr val="4A382D"/>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lang="fr-FR" smtClean="0"/>
              <a:t>Cliquez et modifiez le titre</a:t>
            </a:r>
            <a:endParaRPr lang="en-US"/>
          </a:p>
        </p:txBody>
      </p:sp>
      <p:sp>
        <p:nvSpPr>
          <p:cNvPr id="27" name="Espace réservé du contenu 26"/>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24"/>
          <p:cNvSpPr>
            <a:spLocks noGrp="1"/>
          </p:cNvSpPr>
          <p:nvPr>
            <p:ph type="dt" sz="half" idx="10"/>
          </p:nvPr>
        </p:nvSpPr>
        <p:spPr/>
        <p:txBody>
          <a:bodyPr/>
          <a:lstStyle>
            <a:lvl1pPr>
              <a:defRPr/>
            </a:lvl1pPr>
          </a:lstStyle>
          <a:p>
            <a:pPr>
              <a:defRPr/>
            </a:pPr>
            <a:endParaRPr lang="fr-FR"/>
          </a:p>
        </p:txBody>
      </p:sp>
      <p:sp>
        <p:nvSpPr>
          <p:cNvPr id="5" name="Espace réservé du pied de page 18"/>
          <p:cNvSpPr>
            <a:spLocks noGrp="1"/>
          </p:cNvSpPr>
          <p:nvPr>
            <p:ph type="ftr" sz="quarter" idx="11"/>
          </p:nvPr>
        </p:nvSpPr>
        <p:spPr>
          <a:xfrm>
            <a:off x="3581400" y="76200"/>
            <a:ext cx="2895600" cy="288925"/>
          </a:xfrm>
        </p:spPr>
        <p:txBody>
          <a:bodyPr/>
          <a:lstStyle>
            <a:lvl1pPr>
              <a:defRPr/>
            </a:lvl1pPr>
          </a:lstStyle>
          <a:p>
            <a:pPr>
              <a:defRPr/>
            </a:pPr>
            <a:endParaRPr lang="fr-FR"/>
          </a:p>
        </p:txBody>
      </p:sp>
      <p:sp>
        <p:nvSpPr>
          <p:cNvPr id="6" name="Espace réservé du numéro de diapositive 15"/>
          <p:cNvSpPr>
            <a:spLocks noGrp="1"/>
          </p:cNvSpPr>
          <p:nvPr>
            <p:ph type="sldNum" sz="quarter" idx="12"/>
          </p:nvPr>
        </p:nvSpPr>
        <p:spPr>
          <a:xfrm>
            <a:off x="8229600" y="6473825"/>
            <a:ext cx="758825" cy="247650"/>
          </a:xfrm>
        </p:spPr>
        <p:txBody>
          <a:bodyPr/>
          <a:lstStyle>
            <a:lvl1pPr>
              <a:defRPr/>
            </a:lvl1pPr>
          </a:lstStyle>
          <a:p>
            <a:fld id="{63A322A7-4BC5-7740-9FA4-9CC65C4DAA2D}" type="slidenum">
              <a:rPr lang="fr-FR"/>
              <a:pPr/>
              <a:t>‹#›</a:t>
            </a:fld>
            <a:endParaRPr lang="fr-F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4" name="Connecteur droit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lang="fr-FR" smtClean="0"/>
              <a:t>Cliquez et modifiez le titre</a:t>
            </a:r>
            <a:endParaRPr lang="en-US"/>
          </a:p>
        </p:txBody>
      </p:sp>
      <p:sp>
        <p:nvSpPr>
          <p:cNvPr id="5" name="Espace réservé de la date 18"/>
          <p:cNvSpPr>
            <a:spLocks noGrp="1"/>
          </p:cNvSpPr>
          <p:nvPr>
            <p:ph type="dt" sz="half" idx="10"/>
          </p:nvPr>
        </p:nvSpPr>
        <p:spPr/>
        <p:txBody>
          <a:bodyPr/>
          <a:lstStyle>
            <a:lvl1pPr>
              <a:defRPr/>
            </a:lvl1pPr>
          </a:lstStyle>
          <a:p>
            <a:pPr>
              <a:defRPr/>
            </a:pPr>
            <a:endParaRPr lang="fr-FR"/>
          </a:p>
        </p:txBody>
      </p:sp>
      <p:sp>
        <p:nvSpPr>
          <p:cNvPr id="7" name="Espace réservé du pied de page 10"/>
          <p:cNvSpPr>
            <a:spLocks noGrp="1"/>
          </p:cNvSpPr>
          <p:nvPr>
            <p:ph type="ftr" sz="quarter" idx="11"/>
          </p:nvPr>
        </p:nvSpPr>
        <p:spPr/>
        <p:txBody>
          <a:bodyPr/>
          <a:lstStyle>
            <a:lvl1pPr>
              <a:defRPr/>
            </a:lvl1pPr>
          </a:lstStyle>
          <a:p>
            <a:pPr>
              <a:defRPr/>
            </a:pPr>
            <a:endParaRPr lang="fr-FR"/>
          </a:p>
        </p:txBody>
      </p:sp>
      <p:sp>
        <p:nvSpPr>
          <p:cNvPr id="9" name="Espace réservé du numéro de diapositive 15"/>
          <p:cNvSpPr>
            <a:spLocks noGrp="1"/>
          </p:cNvSpPr>
          <p:nvPr>
            <p:ph type="sldNum" sz="quarter" idx="12"/>
          </p:nvPr>
        </p:nvSpPr>
        <p:spPr/>
        <p:txBody>
          <a:bodyPr/>
          <a:lstStyle>
            <a:lvl1pPr>
              <a:defRPr/>
            </a:lvl1pPr>
          </a:lstStyle>
          <a:p>
            <a:fld id="{CF20D95B-44A1-DA47-8A64-3E894E38C3AB}"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lang="fr-FR" smtClean="0"/>
              <a:t>Cliquez et modifiez le titre</a:t>
            </a:r>
            <a:endParaRPr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0"/>
          <p:cNvSpPr>
            <a:spLocks noGrp="1"/>
          </p:cNvSpPr>
          <p:nvPr>
            <p:ph type="dt" sz="half" idx="10"/>
          </p:nvPr>
        </p:nvSpPr>
        <p:spPr/>
        <p:txBody>
          <a:bodyPr/>
          <a:lstStyle>
            <a:lvl1pPr>
              <a:defRPr/>
            </a:lvl1pPr>
          </a:lstStyle>
          <a:p>
            <a:pPr>
              <a:defRPr/>
            </a:pPr>
            <a:endParaRPr lang="fr-FR"/>
          </a:p>
        </p:txBody>
      </p:sp>
      <p:sp>
        <p:nvSpPr>
          <p:cNvPr id="6" name="Espace réservé du pied de page 27"/>
          <p:cNvSpPr>
            <a:spLocks noGrp="1"/>
          </p:cNvSpPr>
          <p:nvPr>
            <p:ph type="ftr" sz="quarter" idx="11"/>
          </p:nvPr>
        </p:nvSpPr>
        <p:spPr/>
        <p:txBody>
          <a:bodyPr/>
          <a:lstStyle>
            <a:lvl1pPr>
              <a:defRPr/>
            </a:lvl1pPr>
          </a:lstStyle>
          <a:p>
            <a:pPr>
              <a:defRPr/>
            </a:pPr>
            <a:endParaRPr lang="fr-FR"/>
          </a:p>
        </p:txBody>
      </p:sp>
      <p:sp>
        <p:nvSpPr>
          <p:cNvPr id="7" name="Espace réservé du numéro de diapositive 4"/>
          <p:cNvSpPr>
            <a:spLocks noGrp="1"/>
          </p:cNvSpPr>
          <p:nvPr>
            <p:ph type="sldNum" sz="quarter" idx="12"/>
          </p:nvPr>
        </p:nvSpPr>
        <p:spPr/>
        <p:txBody>
          <a:bodyPr/>
          <a:lstStyle>
            <a:lvl1pPr>
              <a:defRPr/>
            </a:lvl1pPr>
          </a:lstStyle>
          <a:p>
            <a:fld id="{CC0A2DE6-0554-8042-9338-EF87057EAAB4}" type="slidenum">
              <a:rPr lang="fr-FR"/>
              <a:pPr/>
              <a:t>‹#›</a:t>
            </a:fld>
            <a:endParaRPr lang="fr-F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re 28"/>
          <p:cNvSpPr>
            <a:spLocks noGrp="1"/>
          </p:cNvSpPr>
          <p:nvPr>
            <p:ph type="title"/>
          </p:nvPr>
        </p:nvSpPr>
        <p:spPr>
          <a:xfrm>
            <a:off x="304800" y="5410200"/>
            <a:ext cx="8610600" cy="882650"/>
          </a:xfrm>
        </p:spPr>
        <p:txBody>
          <a:bodyPr/>
          <a:lstStyle>
            <a:lvl1pPr>
              <a:defRPr/>
            </a:lvl1pPr>
          </a:lstStyle>
          <a:p>
            <a:r>
              <a:rPr lang="fr-FR" smtClean="0"/>
              <a:t>Cliquez et modifiez le titre</a:t>
            </a:r>
            <a:endParaRPr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8" name="Espace réservé de la date 9"/>
          <p:cNvSpPr>
            <a:spLocks noGrp="1"/>
          </p:cNvSpPr>
          <p:nvPr>
            <p:ph type="dt" sz="half" idx="10"/>
          </p:nvPr>
        </p:nvSpPr>
        <p:spPr/>
        <p:txBody>
          <a:bodyPr/>
          <a:lstStyle>
            <a:lvl1pPr>
              <a:defRPr/>
            </a:lvl1pPr>
          </a:lstStyle>
          <a:p>
            <a:pPr>
              <a:defRPr/>
            </a:pPr>
            <a:endParaRPr lang="fr-FR"/>
          </a:p>
        </p:txBody>
      </p:sp>
      <p:sp>
        <p:nvSpPr>
          <p:cNvPr id="9" name="Espace réservé du pied de page 5"/>
          <p:cNvSpPr>
            <a:spLocks noGrp="1"/>
          </p:cNvSpPr>
          <p:nvPr>
            <p:ph type="ftr" sz="quarter" idx="11"/>
          </p:nvPr>
        </p:nvSpPr>
        <p:spPr/>
        <p:txBody>
          <a:bodyPr/>
          <a:lstStyle>
            <a:lvl1pPr>
              <a:defRPr/>
            </a:lvl1pPr>
          </a:lstStyle>
          <a:p>
            <a:pPr>
              <a:defRPr/>
            </a:pPr>
            <a:endParaRPr lang="fr-FR"/>
          </a:p>
        </p:txBody>
      </p:sp>
      <p:sp>
        <p:nvSpPr>
          <p:cNvPr id="10" name="Espace réservé du numéro de diapositive 6"/>
          <p:cNvSpPr>
            <a:spLocks noGrp="1"/>
          </p:cNvSpPr>
          <p:nvPr>
            <p:ph type="sldNum" sz="quarter" idx="12"/>
          </p:nvPr>
        </p:nvSpPr>
        <p:spPr>
          <a:xfrm>
            <a:off x="8229600" y="6477000"/>
            <a:ext cx="762000" cy="247650"/>
          </a:xfrm>
        </p:spPr>
        <p:txBody>
          <a:bodyPr/>
          <a:lstStyle>
            <a:lvl1pPr>
              <a:defRPr/>
            </a:lvl1pPr>
          </a:lstStyle>
          <a:p>
            <a:fld id="{AD19AF1E-64BA-9344-9EB2-237AFD1ABE1F}" type="slidenum">
              <a:rPr lang="fr-FR"/>
              <a:pPr/>
              <a:t>‹#›</a:t>
            </a:fld>
            <a:endParaRPr lang="fr-F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lang="fr-FR" smtClean="0"/>
              <a:t>Cliquez et modifiez le titre</a:t>
            </a:r>
            <a:endParaRPr lang="en-US"/>
          </a:p>
        </p:txBody>
      </p:sp>
      <p:sp>
        <p:nvSpPr>
          <p:cNvPr id="3" name="Espace réservé de la date 10"/>
          <p:cNvSpPr>
            <a:spLocks noGrp="1"/>
          </p:cNvSpPr>
          <p:nvPr>
            <p:ph type="dt" sz="half" idx="10"/>
          </p:nvPr>
        </p:nvSpPr>
        <p:spPr/>
        <p:txBody>
          <a:bodyPr/>
          <a:lstStyle>
            <a:lvl1pPr>
              <a:defRPr/>
            </a:lvl1pPr>
          </a:lstStyle>
          <a:p>
            <a:pPr>
              <a:defRPr/>
            </a:pPr>
            <a:endParaRPr lang="fr-FR"/>
          </a:p>
        </p:txBody>
      </p:sp>
      <p:sp>
        <p:nvSpPr>
          <p:cNvPr id="4" name="Espace réservé du pied de page 27"/>
          <p:cNvSpPr>
            <a:spLocks noGrp="1"/>
          </p:cNvSpPr>
          <p:nvPr>
            <p:ph type="ftr" sz="quarter" idx="11"/>
          </p:nvPr>
        </p:nvSpPr>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fld id="{A0BC4BE0-3C97-8A48-9A4A-D8163D641DAF}" type="slidenum">
              <a:rPr lang="fr-FR"/>
              <a:pPr/>
              <a:t>‹#›</a:t>
            </a:fld>
            <a:endParaRPr lang="fr-F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2"/>
          <p:cNvSpPr>
            <a:spLocks noGrp="1"/>
          </p:cNvSpPr>
          <p:nvPr>
            <p:ph type="dt" sz="half" idx="10"/>
          </p:nvPr>
        </p:nvSpPr>
        <p:spPr/>
        <p:txBody>
          <a:bodyPr/>
          <a:lstStyle>
            <a:lvl1pPr>
              <a:defRPr/>
            </a:lvl1pPr>
          </a:lstStyle>
          <a:p>
            <a:pPr>
              <a:defRPr/>
            </a:pPr>
            <a:endParaRPr lang="fr-FR"/>
          </a:p>
        </p:txBody>
      </p:sp>
      <p:sp>
        <p:nvSpPr>
          <p:cNvPr id="3" name="Espace réservé du pied de page 23"/>
          <p:cNvSpPr>
            <a:spLocks noGrp="1"/>
          </p:cNvSpPr>
          <p:nvPr>
            <p:ph type="ftr" sz="quarter" idx="11"/>
          </p:nvPr>
        </p:nvSpPr>
        <p:spPr/>
        <p:txBody>
          <a:bodyPr/>
          <a:lstStyle>
            <a:lvl1pPr>
              <a:defRPr/>
            </a:lvl1pPr>
          </a:lstStyle>
          <a:p>
            <a:pPr>
              <a:defRPr/>
            </a:pPr>
            <a:endParaRPr lang="fr-FR"/>
          </a:p>
        </p:txBody>
      </p:sp>
      <p:sp>
        <p:nvSpPr>
          <p:cNvPr id="4" name="Espace réservé du numéro de diapositive 6"/>
          <p:cNvSpPr>
            <a:spLocks noGrp="1"/>
          </p:cNvSpPr>
          <p:nvPr>
            <p:ph type="sldNum" sz="quarter" idx="12"/>
          </p:nvPr>
        </p:nvSpPr>
        <p:spPr/>
        <p:txBody>
          <a:bodyPr/>
          <a:lstStyle>
            <a:lvl1pPr>
              <a:defRPr/>
            </a:lvl1pPr>
          </a:lstStyle>
          <a:p>
            <a:fld id="{9F546145-5902-0341-97D7-E9A4B250CEA8}" type="slidenum">
              <a:rPr lang="fr-FR"/>
              <a:pPr/>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0F072B5-F9AC-6745-A9C1-AC70932DB0DA}" type="slidenum">
              <a:rPr lang="fr-FR" smtClean="0"/>
              <a:pPr/>
              <a:t>‹#›</a:t>
            </a:fld>
            <a:endParaRPr lang="fr-F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Titre 11"/>
          <p:cNvSpPr>
            <a:spLocks noGrp="1"/>
          </p:cNvSpPr>
          <p:nvPr>
            <p:ph type="title"/>
          </p:nvPr>
        </p:nvSpPr>
        <p:spPr>
          <a:xfrm>
            <a:off x="457200" y="5486400"/>
            <a:ext cx="8458200" cy="520700"/>
          </a:xfrm>
        </p:spPr>
        <p:txBody>
          <a:bodyPr/>
          <a:lstStyle>
            <a:lvl1pPr algn="l">
              <a:buNone/>
              <a:defRPr sz="2000" b="1"/>
            </a:lvl1pPr>
          </a:lstStyle>
          <a:p>
            <a:r>
              <a:rPr lang="fr-FR" smtClean="0"/>
              <a:t>Cliquez et modifiez le titre</a:t>
            </a:r>
            <a:endParaRPr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e la date 24"/>
          <p:cNvSpPr>
            <a:spLocks noGrp="1"/>
          </p:cNvSpPr>
          <p:nvPr>
            <p:ph type="dt" sz="half" idx="10"/>
          </p:nvPr>
        </p:nvSpPr>
        <p:spPr/>
        <p:txBody>
          <a:bodyPr/>
          <a:lstStyle>
            <a:lvl1pPr>
              <a:defRPr/>
            </a:lvl1pPr>
          </a:lstStyle>
          <a:p>
            <a:pPr>
              <a:defRPr/>
            </a:pPr>
            <a:endParaRPr lang="fr-FR"/>
          </a:p>
        </p:txBody>
      </p:sp>
      <p:sp>
        <p:nvSpPr>
          <p:cNvPr id="7" name="Espace réservé du pied de page 28"/>
          <p:cNvSpPr>
            <a:spLocks noGrp="1"/>
          </p:cNvSpPr>
          <p:nvPr>
            <p:ph type="ftr" sz="quarter" idx="11"/>
          </p:nvPr>
        </p:nvSpPr>
        <p:spPr/>
        <p:txBody>
          <a:bodyPr/>
          <a:lstStyle>
            <a:lvl1pPr>
              <a:defRPr/>
            </a:lvl1pPr>
          </a:lstStyle>
          <a:p>
            <a:pPr>
              <a:defRPr/>
            </a:pPr>
            <a:endParaRPr lang="fr-FR"/>
          </a:p>
        </p:txBody>
      </p:sp>
      <p:sp>
        <p:nvSpPr>
          <p:cNvPr id="8" name="Espace réservé du numéro de diapositive 6"/>
          <p:cNvSpPr>
            <a:spLocks noGrp="1"/>
          </p:cNvSpPr>
          <p:nvPr>
            <p:ph type="sldNum" sz="quarter" idx="12"/>
          </p:nvPr>
        </p:nvSpPr>
        <p:spPr/>
        <p:txBody>
          <a:bodyPr/>
          <a:lstStyle>
            <a:lvl1pPr>
              <a:defRPr/>
            </a:lvl1pPr>
          </a:lstStyle>
          <a:p>
            <a:fld id="{1D25CDCD-AB24-4E43-AC3F-8C26D2A93718}" type="slidenum">
              <a:rPr lang="fr-FR"/>
              <a:pPr/>
              <a:t>‹#›</a:t>
            </a:fld>
            <a:endParaRPr lang="fr-F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fr-FR" noProof="0" smtClean="0"/>
              <a:t>Faire glisser l'image vers l'espace réservé ou cliquer sur l'icône pour l'ajouter</a:t>
            </a:r>
            <a:endParaRPr lang="en-US" noProof="0" dirty="0"/>
          </a:p>
        </p:txBody>
      </p:sp>
      <p:sp>
        <p:nvSpPr>
          <p:cNvPr id="17" name="Titre 16"/>
          <p:cNvSpPr>
            <a:spLocks noGrp="1"/>
          </p:cNvSpPr>
          <p:nvPr>
            <p:ph type="title"/>
          </p:nvPr>
        </p:nvSpPr>
        <p:spPr>
          <a:xfrm>
            <a:off x="381000" y="4993760"/>
            <a:ext cx="5867400" cy="522288"/>
          </a:xfrm>
        </p:spPr>
        <p:txBody>
          <a:bodyPr/>
          <a:lstStyle>
            <a:lvl1pPr algn="l">
              <a:buNone/>
              <a:defRPr sz="2000" b="1"/>
            </a:lvl1pPr>
          </a:lstStyle>
          <a:p>
            <a:r>
              <a:rPr lang="fr-FR" smtClean="0"/>
              <a:t>Cliquez et modifiez le titre</a:t>
            </a:r>
            <a:endParaRPr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5" name="Espace réservé de la date 6"/>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30"/>
          <p:cNvSpPr>
            <a:spLocks noGrp="1"/>
          </p:cNvSpPr>
          <p:nvPr>
            <p:ph type="sldNum" sz="quarter" idx="12"/>
          </p:nvPr>
        </p:nvSpPr>
        <p:spPr/>
        <p:txBody>
          <a:bodyPr/>
          <a:lstStyle>
            <a:lvl1pPr>
              <a:defRPr/>
            </a:lvl1pPr>
          </a:lstStyle>
          <a:p>
            <a:fld id="{B9EAA03B-D857-9244-AE0C-637998265D72}" type="slidenum">
              <a:rPr lang="fr-FR"/>
              <a:pPr/>
              <a:t>‹#›</a:t>
            </a:fld>
            <a:endParaRPr lang="fr-F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0"/>
          <p:cNvSpPr>
            <a:spLocks noGrp="1"/>
          </p:cNvSpPr>
          <p:nvPr>
            <p:ph type="dt" sz="half" idx="10"/>
          </p:nvPr>
        </p:nvSpPr>
        <p:spPr/>
        <p:txBody>
          <a:bodyPr/>
          <a:lstStyle>
            <a:lvl1pPr>
              <a:defRPr/>
            </a:lvl1pPr>
          </a:lstStyle>
          <a:p>
            <a:pPr>
              <a:defRPr/>
            </a:pPr>
            <a:endParaRPr lang="fr-FR"/>
          </a:p>
        </p:txBody>
      </p:sp>
      <p:sp>
        <p:nvSpPr>
          <p:cNvPr id="5" name="Espace réservé du pied de page 27"/>
          <p:cNvSpPr>
            <a:spLocks noGrp="1"/>
          </p:cNvSpPr>
          <p:nvPr>
            <p:ph type="ftr" sz="quarter" idx="11"/>
          </p:nvPr>
        </p:nvSpPr>
        <p:spPr/>
        <p:txBody>
          <a:bodyPr/>
          <a:lstStyle>
            <a:lvl1pPr>
              <a:defRPr/>
            </a:lvl1pPr>
          </a:lstStyle>
          <a:p>
            <a:pPr>
              <a:defRPr/>
            </a:pPr>
            <a:endParaRPr lang="fr-FR"/>
          </a:p>
        </p:txBody>
      </p:sp>
      <p:sp>
        <p:nvSpPr>
          <p:cNvPr id="6" name="Espace réservé du numéro de diapositive 4"/>
          <p:cNvSpPr>
            <a:spLocks noGrp="1"/>
          </p:cNvSpPr>
          <p:nvPr>
            <p:ph type="sldNum" sz="quarter" idx="12"/>
          </p:nvPr>
        </p:nvSpPr>
        <p:spPr/>
        <p:txBody>
          <a:bodyPr/>
          <a:lstStyle>
            <a:lvl1pPr>
              <a:defRPr/>
            </a:lvl1pPr>
          </a:lstStyle>
          <a:p>
            <a:fld id="{078657E4-8E69-F545-8561-E3123149E752}" type="slidenum">
              <a:rPr lang="fr-FR"/>
              <a:pPr/>
              <a:t>‹#›</a:t>
            </a:fld>
            <a:endParaRPr lang="fr-F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lang="fr-FR" smtClean="0"/>
              <a:t>Cliquez et modifiez le titre</a:t>
            </a:r>
            <a:endParaRPr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D9274878-B254-614F-B28B-04602CCE7A53}" type="slidenum">
              <a:rPr lang="fr-FR"/>
              <a:pPr/>
              <a:t>‹#›</a:t>
            </a:fld>
            <a:endParaRPr lang="fr-F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94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10"/>
          <p:cNvSpPr>
            <a:spLocks noGrp="1"/>
          </p:cNvSpPr>
          <p:nvPr>
            <p:ph type="dt" sz="half" idx="10"/>
          </p:nvPr>
        </p:nvSpPr>
        <p:spPr/>
        <p:txBody>
          <a:bodyPr/>
          <a:lstStyle>
            <a:lvl1pPr>
              <a:defRPr/>
            </a:lvl1pPr>
          </a:lstStyle>
          <a:p>
            <a:pPr>
              <a:defRPr/>
            </a:pPr>
            <a:endParaRPr lang="fr-FR"/>
          </a:p>
        </p:txBody>
      </p:sp>
      <p:sp>
        <p:nvSpPr>
          <p:cNvPr id="4" name="Espace réservé du pied de page 27"/>
          <p:cNvSpPr>
            <a:spLocks noGrp="1"/>
          </p:cNvSpPr>
          <p:nvPr>
            <p:ph type="ftr" sz="quarter" idx="11"/>
          </p:nvPr>
        </p:nvSpPr>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fld id="{289545AD-3E7E-434C-8557-D104B065E5CE}" type="slidenum">
              <a:rPr lang="fr-FR"/>
              <a:pPr/>
              <a:t>‹#›</a:t>
            </a:fld>
            <a:endParaRPr lang="fr-F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ectangle à coins arrondis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ous-titr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8" name="Titr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fr-FR" smtClean="0"/>
              <a:t>Cliquez et modifiez le titre</a:t>
            </a:r>
            <a:endParaRPr lang="en-US"/>
          </a:p>
        </p:txBody>
      </p:sp>
      <p:sp>
        <p:nvSpPr>
          <p:cNvPr id="11" name="Espace réservé de la date 27"/>
          <p:cNvSpPr>
            <a:spLocks noGrp="1"/>
          </p:cNvSpPr>
          <p:nvPr>
            <p:ph type="dt" sz="half" idx="10"/>
          </p:nvPr>
        </p:nvSpPr>
        <p:spPr/>
        <p:txBody>
          <a:bodyPr/>
          <a:lstStyle>
            <a:lvl1pPr>
              <a:defRPr/>
            </a:lvl1pPr>
          </a:lstStyle>
          <a:p>
            <a:pPr>
              <a:defRPr/>
            </a:pPr>
            <a:endParaRPr lang="fr-FR"/>
          </a:p>
        </p:txBody>
      </p:sp>
      <p:sp>
        <p:nvSpPr>
          <p:cNvPr id="12" name="Espace réservé du pied de page 16"/>
          <p:cNvSpPr>
            <a:spLocks noGrp="1"/>
          </p:cNvSpPr>
          <p:nvPr>
            <p:ph type="ftr" sz="quarter" idx="11"/>
          </p:nvPr>
        </p:nvSpPr>
        <p:spPr/>
        <p:txBody>
          <a:bodyPr/>
          <a:lstStyle>
            <a:lvl1pPr>
              <a:defRPr/>
            </a:lvl1pPr>
          </a:lstStyle>
          <a:p>
            <a:pPr>
              <a:defRPr/>
            </a:pPr>
            <a:endParaRPr lang="fr-FR"/>
          </a:p>
        </p:txBody>
      </p:sp>
      <p:sp>
        <p:nvSpPr>
          <p:cNvPr id="13" name="Espace réservé du numéro de diapositive 28"/>
          <p:cNvSpPr>
            <a:spLocks noGrp="1"/>
          </p:cNvSpPr>
          <p:nvPr>
            <p:ph type="sldNum" sz="quarter" idx="12"/>
          </p:nvPr>
        </p:nvSpPr>
        <p:spPr/>
        <p:txBody>
          <a:bodyPr/>
          <a:lstStyle>
            <a:lvl1pPr>
              <a:defRPr/>
            </a:lvl1pPr>
          </a:lstStyle>
          <a:p>
            <a:fld id="{C3C1D1DE-EFC1-0140-A435-D2BC8766A402}" type="slidenum">
              <a:rPr lang="fr-FR"/>
              <a:pPr/>
              <a:t>‹#›</a:t>
            </a:fld>
            <a:endParaRPr lang="fr-F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8" name="Espace réservé du contenu 7"/>
          <p:cNvSpPr>
            <a:spLocks noGrp="1"/>
          </p:cNvSpPr>
          <p:nvPr>
            <p:ph sz="quarter" idx="1"/>
          </p:nvPr>
        </p:nvSpPr>
        <p:spPr>
          <a:xfrm>
            <a:off x="914400" y="1447800"/>
            <a:ext cx="7772400" cy="4572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fld id="{B8F457DB-3944-A046-B203-4F52A8C89A6B}" type="slidenum">
              <a:rPr lang="fr-FR"/>
              <a:pPr/>
              <a:t>‹#›</a:t>
            </a:fld>
            <a:endParaRPr lang="fr-F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ectangle à coins arrondis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re 1"/>
          <p:cNvSpPr>
            <a:spLocks noGrp="1"/>
          </p:cNvSpPr>
          <p:nvPr>
            <p:ph type="title"/>
          </p:nvPr>
        </p:nvSpPr>
        <p:spPr>
          <a:xfrm>
            <a:off x="722313" y="952500"/>
            <a:ext cx="7772400" cy="1362075"/>
          </a:xfrm>
        </p:spPr>
        <p:txBody>
          <a:bodyPr/>
          <a:lstStyle>
            <a:lvl1pPr algn="l">
              <a:buNone/>
              <a:defRPr sz="4000" b="0" cap="none"/>
            </a:lvl1pPr>
          </a:lstStyle>
          <a:p>
            <a:r>
              <a:rPr lang="fr-FR" smtClean="0"/>
              <a:t>Cliquez et modifiez le titre</a:t>
            </a:r>
            <a:endParaRPr lang="en-US"/>
          </a:p>
        </p:txBody>
      </p:sp>
      <p:sp>
        <p:nvSpPr>
          <p:cNvPr id="3" name="Espace réservé du texte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9" name="Espace réservé de la date 3"/>
          <p:cNvSpPr>
            <a:spLocks noGrp="1"/>
          </p:cNvSpPr>
          <p:nvPr>
            <p:ph type="dt" sz="half" idx="10"/>
          </p:nvPr>
        </p:nvSpPr>
        <p:spPr/>
        <p:txBody>
          <a:bodyPr vert="horz" wrap="square" lIns="91440" tIns="45720" rIns="91440" bIns="45720" numCol="1" compatLnSpc="1">
            <a:prstTxWarp prst="textNoShape">
              <a:avLst/>
            </a:prstTxWarp>
          </a:bodyPr>
          <a:lstStyle>
            <a:lvl1pPr>
              <a:defRPr/>
            </a:lvl1pPr>
          </a:lstStyle>
          <a:p>
            <a:fld id="{E1640669-F2F5-9D42-BB59-E92BB28C3CF8}" type="datetime1">
              <a:rPr lang="fr-FR"/>
              <a:pPr/>
              <a:t>28/08/15</a:t>
            </a:fld>
            <a:endParaRPr lang="fr-FR"/>
          </a:p>
        </p:txBody>
      </p:sp>
      <p:sp>
        <p:nvSpPr>
          <p:cNvPr id="10" name="Espace réservé du pied de page 4"/>
          <p:cNvSpPr>
            <a:spLocks noGrp="1"/>
          </p:cNvSpPr>
          <p:nvPr>
            <p:ph type="ftr" sz="quarter" idx="11"/>
          </p:nvPr>
        </p:nvSpPr>
        <p:spPr>
          <a:xfrm>
            <a:off x="800100" y="6172200"/>
            <a:ext cx="4000500" cy="457200"/>
          </a:xfrm>
        </p:spPr>
        <p:txBody>
          <a:bodyPr/>
          <a:lstStyle>
            <a:lvl1pPr>
              <a:defRPr/>
            </a:lvl1pPr>
          </a:lstStyle>
          <a:p>
            <a:pPr>
              <a:defRPr/>
            </a:pPr>
            <a:endParaRPr lang="fr-FR"/>
          </a:p>
        </p:txBody>
      </p:sp>
      <p:sp>
        <p:nvSpPr>
          <p:cNvPr id="11" name="Espace réservé du numéro de diapositive 5"/>
          <p:cNvSpPr>
            <a:spLocks noGrp="1"/>
          </p:cNvSpPr>
          <p:nvPr>
            <p:ph type="sldNum" sz="quarter" idx="12"/>
          </p:nvPr>
        </p:nvSpPr>
        <p:spPr>
          <a:xfrm>
            <a:off x="146050" y="6208713"/>
            <a:ext cx="457200" cy="457200"/>
          </a:xfrm>
        </p:spPr>
        <p:txBody>
          <a:bodyPr/>
          <a:lstStyle>
            <a:lvl1pPr>
              <a:defRPr/>
            </a:lvl1pPr>
          </a:lstStyle>
          <a:p>
            <a:fld id="{A19301C1-53FF-E440-BB68-96C414F22A95}" type="slidenum">
              <a:rPr lang="fr-FR"/>
              <a:pPr/>
              <a:t>‹#›</a:t>
            </a:fld>
            <a:endParaRPr lang="fr-F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9" name="Espace réservé du contenu 8"/>
          <p:cNvSpPr>
            <a:spLocks noGrp="1"/>
          </p:cNvSpPr>
          <p:nvPr>
            <p:ph sz="quarter" idx="1"/>
          </p:nvPr>
        </p:nvSpPr>
        <p:spPr>
          <a:xfrm>
            <a:off x="914400" y="1447800"/>
            <a:ext cx="3749040" cy="4572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933950" y="1447800"/>
            <a:ext cx="3749040" cy="4572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fld id="{968B9D96-DFFF-2A4F-98BC-FC0B312DE529}" type="slidenum">
              <a:rPr lang="fr-FR"/>
              <a:pPr/>
              <a:t>‹#›</a:t>
            </a:fld>
            <a:endParaRPr lang="fr-F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914400" y="273050"/>
            <a:ext cx="7772400" cy="1143000"/>
          </a:xfrm>
        </p:spPr>
        <p:txBody>
          <a:bodyPr/>
          <a:lstStyle>
            <a:lvl1pPr>
              <a:defRPr/>
            </a:lvl1pPr>
          </a:lstStyle>
          <a:p>
            <a:r>
              <a:rPr lang="fr-FR" smtClean="0"/>
              <a:t>Cliquez et modifiez le titre</a:t>
            </a:r>
            <a:endParaRPr lang="en-US"/>
          </a:p>
        </p:txBody>
      </p:sp>
      <p:sp>
        <p:nvSpPr>
          <p:cNvPr id="3" name="Espace réservé du texte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11" name="Espace réservé du contenu 10"/>
          <p:cNvSpPr>
            <a:spLocks noGrp="1"/>
          </p:cNvSpPr>
          <p:nvPr>
            <p:ph sz="half" idx="2"/>
          </p:nvPr>
        </p:nvSpPr>
        <p:spPr>
          <a:xfrm>
            <a:off x="914400" y="2247900"/>
            <a:ext cx="3733800"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half" idx="4"/>
          </p:nvPr>
        </p:nvSpPr>
        <p:spPr>
          <a:xfrm>
            <a:off x="4953000" y="2247900"/>
            <a:ext cx="3733800"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13"/>
          <p:cNvSpPr>
            <a:spLocks noGrp="1"/>
          </p:cNvSpPr>
          <p:nvPr>
            <p:ph type="dt" sz="half" idx="10"/>
          </p:nvPr>
        </p:nvSpPr>
        <p:spPr/>
        <p:txBody>
          <a:bodyPr/>
          <a:lstStyle>
            <a:lvl1pPr>
              <a:defRPr/>
            </a:lvl1pPr>
          </a:lstStyle>
          <a:p>
            <a:pPr>
              <a:defRPr/>
            </a:pPr>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fld id="{1A6E781B-ECB1-A94B-B83E-C7AF926A122C}" type="slidenum">
              <a:rPr lang="fr-F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e la date 13"/>
          <p:cNvSpPr>
            <a:spLocks noGrp="1"/>
          </p:cNvSpPr>
          <p:nvPr>
            <p:ph type="dt" sz="half" idx="10"/>
          </p:nvPr>
        </p:nvSpPr>
        <p:spPr/>
        <p:txBody>
          <a:bodyPr/>
          <a:lstStyle>
            <a:lvl1pPr>
              <a:defRPr/>
            </a:lvl1pPr>
          </a:lstStyle>
          <a:p>
            <a:pPr>
              <a:defRPr/>
            </a:pPr>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fld id="{B83CE874-BD82-3948-93B4-86F4F8322ED0}" type="slidenum">
              <a:rPr lang="fr-FR"/>
              <a:pPr/>
              <a:t>‹#›</a:t>
            </a:fld>
            <a:endParaRPr lang="fr-F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fld id="{EE01E6CC-13F8-D243-B3DA-6D6FA1BF831E}" type="slidenum">
              <a:rPr lang="fr-FR"/>
              <a:pPr/>
              <a:t>‹#›</a:t>
            </a:fld>
            <a:endParaRPr lang="fr-F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6" name="Rectangle à coins arrondis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2" name="Titre 1"/>
          <p:cNvSpPr>
            <a:spLocks noGrp="1"/>
          </p:cNvSpPr>
          <p:nvPr>
            <p:ph type="title"/>
          </p:nvPr>
        </p:nvSpPr>
        <p:spPr>
          <a:xfrm>
            <a:off x="914400" y="273050"/>
            <a:ext cx="7772400" cy="1143000"/>
          </a:xfrm>
        </p:spPr>
        <p:txBody>
          <a:bodyPr/>
          <a:lstStyle>
            <a:lvl1pPr algn="l">
              <a:buNone/>
              <a:defRPr sz="4000" b="0"/>
            </a:lvl1pPr>
          </a:lstStyle>
          <a:p>
            <a:r>
              <a:rPr lang="fr-FR" smtClean="0"/>
              <a:t>Cliquez et modifiez le titre</a:t>
            </a:r>
            <a:endParaRPr lang="en-US"/>
          </a:p>
        </p:txBody>
      </p:sp>
      <p:sp>
        <p:nvSpPr>
          <p:cNvPr id="3" name="Espace réservé du texte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11" name="Espace réservé du contenu 10"/>
          <p:cNvSpPr>
            <a:spLocks noGrp="1"/>
          </p:cNvSpPr>
          <p:nvPr>
            <p:ph sz="quarter" idx="1"/>
          </p:nvPr>
        </p:nvSpPr>
        <p:spPr>
          <a:xfrm>
            <a:off x="2971800" y="1600200"/>
            <a:ext cx="5715000" cy="4495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4"/>
          <p:cNvSpPr>
            <a:spLocks noGrp="1"/>
          </p:cNvSpPr>
          <p:nvPr>
            <p:ph type="dt" sz="half" idx="10"/>
          </p:nvPr>
        </p:nvSpPr>
        <p:spPr/>
        <p:txBody>
          <a:bodyPr/>
          <a:lstStyle>
            <a:lvl1pPr>
              <a:defRPr/>
            </a:lvl1pPr>
          </a:lstStyle>
          <a:p>
            <a:pPr>
              <a:defRPr/>
            </a:pPr>
            <a:endParaRPr lang="fr-FR"/>
          </a:p>
        </p:txBody>
      </p:sp>
      <p:sp>
        <p:nvSpPr>
          <p:cNvPr id="8" name="Espace réservé du pied de page 5"/>
          <p:cNvSpPr>
            <a:spLocks noGrp="1"/>
          </p:cNvSpPr>
          <p:nvPr>
            <p:ph type="ftr" sz="quarter" idx="11"/>
          </p:nvPr>
        </p:nvSpPr>
        <p:spPr/>
        <p:txBody>
          <a:bodyPr/>
          <a:lstStyle>
            <a:lvl1pPr>
              <a:defRPr/>
            </a:lvl1pPr>
          </a:lstStyle>
          <a:p>
            <a:pPr>
              <a:defRPr/>
            </a:pPr>
            <a:endParaRPr lang="fr-FR"/>
          </a:p>
        </p:txBody>
      </p:sp>
      <p:sp>
        <p:nvSpPr>
          <p:cNvPr id="9" name="Espace réservé du numéro de diapositive 6"/>
          <p:cNvSpPr>
            <a:spLocks noGrp="1"/>
          </p:cNvSpPr>
          <p:nvPr>
            <p:ph type="sldNum" sz="quarter" idx="12"/>
          </p:nvPr>
        </p:nvSpPr>
        <p:spPr/>
        <p:txBody>
          <a:bodyPr/>
          <a:lstStyle>
            <a:lvl1pPr>
              <a:defRPr/>
            </a:lvl1pPr>
          </a:lstStyle>
          <a:p>
            <a:fld id="{868F63EA-0614-F044-9FF5-01DDF6D7B149}" type="slidenum">
              <a:rPr lang="fr-FR"/>
              <a:pPr/>
              <a:t>‹#›</a:t>
            </a:fld>
            <a:endParaRPr lang="fr-F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re 1"/>
          <p:cNvSpPr>
            <a:spLocks noGrp="1"/>
          </p:cNvSpPr>
          <p:nvPr>
            <p:ph type="title"/>
          </p:nvPr>
        </p:nvSpPr>
        <p:spPr>
          <a:xfrm>
            <a:off x="914400" y="4900550"/>
            <a:ext cx="7315200" cy="522288"/>
          </a:xfrm>
        </p:spPr>
        <p:txBody>
          <a:bodyPr anchor="ctr">
            <a:noAutofit/>
          </a:bodyPr>
          <a:lstStyle>
            <a:lvl1pPr algn="l">
              <a:buNone/>
              <a:defRPr sz="2800" b="0"/>
            </a:lvl1pPr>
          </a:lstStyle>
          <a:p>
            <a:r>
              <a:rPr lang="fr-FR" smtClean="0"/>
              <a:t>Cliquez et modifiez le titre</a:t>
            </a:r>
            <a:endParaRPr lang="en-US"/>
          </a:p>
        </p:txBody>
      </p:sp>
      <p:sp>
        <p:nvSpPr>
          <p:cNvPr id="4" name="Espace réservé du texte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3" name="Espace réservé pour une imag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fr-FR" noProof="0" smtClean="0"/>
              <a:t>Faire glisser l'image vers l'espace réservé ou cliquer sur l'icône pour l'ajouter</a:t>
            </a:r>
            <a:endParaRPr lang="en-US" noProof="0" dirty="0"/>
          </a:p>
        </p:txBody>
      </p:sp>
      <p:sp>
        <p:nvSpPr>
          <p:cNvPr id="8" name="Espace réservé de la date 4"/>
          <p:cNvSpPr>
            <a:spLocks noGrp="1"/>
          </p:cNvSpPr>
          <p:nvPr>
            <p:ph type="dt" sz="half" idx="10"/>
          </p:nvPr>
        </p:nvSpPr>
        <p:spPr/>
        <p:txBody>
          <a:bodyPr/>
          <a:lstStyle>
            <a:lvl1pPr>
              <a:defRPr/>
            </a:lvl1pPr>
          </a:lstStyle>
          <a:p>
            <a:pPr>
              <a:defRPr/>
            </a:pPr>
            <a:endParaRPr lang="fr-FR"/>
          </a:p>
        </p:txBody>
      </p:sp>
      <p:sp>
        <p:nvSpPr>
          <p:cNvPr id="9" name="Espace réservé du pied de page 5"/>
          <p:cNvSpPr>
            <a:spLocks noGrp="1"/>
          </p:cNvSpPr>
          <p:nvPr>
            <p:ph type="ftr" sz="quarter" idx="11"/>
          </p:nvPr>
        </p:nvSpPr>
        <p:spPr>
          <a:xfrm>
            <a:off x="914400" y="6172200"/>
            <a:ext cx="3886200" cy="457200"/>
          </a:xfrm>
        </p:spPr>
        <p:txBody>
          <a:bodyPr/>
          <a:lstStyle>
            <a:lvl1pPr>
              <a:defRPr/>
            </a:lvl1pPr>
          </a:lstStyle>
          <a:p>
            <a:pPr>
              <a:defRPr/>
            </a:pPr>
            <a:endParaRPr lang="fr-FR"/>
          </a:p>
        </p:txBody>
      </p:sp>
      <p:sp>
        <p:nvSpPr>
          <p:cNvPr id="10" name="Espace réservé du numéro de diapositive 6"/>
          <p:cNvSpPr>
            <a:spLocks noGrp="1"/>
          </p:cNvSpPr>
          <p:nvPr>
            <p:ph type="sldNum" sz="quarter" idx="12"/>
          </p:nvPr>
        </p:nvSpPr>
        <p:spPr>
          <a:xfrm>
            <a:off x="146050" y="6208713"/>
            <a:ext cx="457200" cy="457200"/>
          </a:xfrm>
        </p:spPr>
        <p:txBody>
          <a:bodyPr/>
          <a:lstStyle>
            <a:lvl1pPr>
              <a:defRPr/>
            </a:lvl1pPr>
          </a:lstStyle>
          <a:p>
            <a:fld id="{B3F0A9D7-1483-0C4E-B67F-CA19D137E98F}" type="slidenum">
              <a:rPr lang="fr-FR"/>
              <a:pPr/>
              <a:t>‹#›</a:t>
            </a:fld>
            <a:endParaRPr lang="fr-F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fld id="{AFEEE1E7-31A2-9C40-9FED-7BF667486DAE}" type="slidenum">
              <a:rPr lang="fr-FR"/>
              <a:pPr/>
              <a:t>‹#›</a:t>
            </a:fld>
            <a:endParaRPr lang="fr-F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1"/>
            <a:ext cx="2011680" cy="5851525"/>
          </a:xfrm>
        </p:spPr>
        <p:txBody>
          <a:bodyPr vert="eaVert"/>
          <a:lstStyle/>
          <a:p>
            <a:r>
              <a:rPr lang="fr-FR" smtClean="0"/>
              <a:t>Cliquez et modifiez le titre</a:t>
            </a:r>
            <a:endParaRPr lang="en-US"/>
          </a:p>
        </p:txBody>
      </p:sp>
      <p:sp>
        <p:nvSpPr>
          <p:cNvPr id="3" name="Espace réservé du texte vertical 2"/>
          <p:cNvSpPr>
            <a:spLocks noGrp="1"/>
          </p:cNvSpPr>
          <p:nvPr>
            <p:ph type="body" orient="vert" idx="1"/>
          </p:nvPr>
        </p:nvSpPr>
        <p:spPr>
          <a:xfrm>
            <a:off x="914400" y="274640"/>
            <a:ext cx="55626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fld id="{CB8C2A3C-5A94-B344-ACF2-54CBCD5F01C8}" type="slidenum">
              <a:rPr lang="fr-FR"/>
              <a:pPr/>
              <a:t>‹#›</a:t>
            </a:fld>
            <a:endParaRPr lang="fr-F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4FD4016B-B021-4A41-8153-F891A9539AD5}"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85F9D06-310C-9B46-B643-0B226674F151}" type="slidenum">
              <a:rPr lang="fr-FR" smtClean="0"/>
              <a:pPr/>
              <a:t>‹#›</a:t>
            </a:fld>
            <a:endParaRPr lang="fr-FR"/>
          </a:p>
        </p:txBody>
      </p:sp>
    </p:spTree>
    <p:extLst>
      <p:ext uri="{BB962C8B-B14F-4D97-AF65-F5344CB8AC3E}">
        <p14:creationId xmlns:p14="http://schemas.microsoft.com/office/powerpoint/2010/main" val="26744432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DDEE9B8A-B2E7-EF4C-8437-E8F14BCE1452}"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B30656CC-808B-A843-ACB5-774EA04611AA}" type="slidenum">
              <a:rPr lang="fr-FR" smtClean="0"/>
              <a:pPr/>
              <a:t>‹#›</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DCCBB53D-FF1A-7644-887B-DC4A86003DD6}"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FFFB3D70-704C-1A41-8704-F331D38694BB}" type="slidenum">
              <a:rPr lang="fr-FR" smtClean="0"/>
              <a:pPr/>
              <a:t>‹#›</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02408B1C-093F-5545-8C44-61611E9E4400}" type="datetimeFigureOut">
              <a:rPr lang="fr-FR" smtClean="0"/>
              <a:pPr/>
              <a:t>28/08/15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B78DBC3C-ABD3-9D48-80B9-6DEE35121B98}" type="slidenum">
              <a:rPr lang="fr-FR" smtClean="0"/>
              <a:pPr/>
              <a:t>‹#›</a:t>
            </a:fld>
            <a:endParaRPr lang="fr-FR"/>
          </a:p>
        </p:txBody>
      </p:sp>
    </p:spTree>
    <p:extLst>
      <p:ext uri="{BB962C8B-B14F-4D97-AF65-F5344CB8AC3E}">
        <p14:creationId xmlns:p14="http://schemas.microsoft.com/office/powerpoint/2010/main" val="13424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8D7B5E9C-025B-0743-B614-8DAC16C21243}" type="datetimeFigureOut">
              <a:rPr lang="fr-FR" smtClean="0"/>
              <a:pPr/>
              <a:t>28/08/15</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7082D868-8697-284B-837B-17DB53DFF214}" type="slidenum">
              <a:rPr lang="fr-FR" smtClean="0"/>
              <a:pPr/>
              <a:t>‹#›</a:t>
            </a:fld>
            <a:endParaRPr lang="fr-FR"/>
          </a:p>
        </p:txBody>
      </p:sp>
    </p:spTree>
    <p:extLst>
      <p:ext uri="{BB962C8B-B14F-4D97-AF65-F5344CB8AC3E}">
        <p14:creationId xmlns:p14="http://schemas.microsoft.com/office/powerpoint/2010/main" val="41098003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4B260FC5-25B0-124E-A07F-277A2A33E2BA}" type="datetimeFigureOut">
              <a:rPr lang="fr-FR" smtClean="0"/>
              <a:pPr/>
              <a:t>28/08/15</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A5024E02-249B-844C-864F-28FF2F33AD5B}" type="slidenum">
              <a:rPr lang="fr-FR" smtClean="0"/>
              <a:pPr/>
              <a:t>‹#›</a:t>
            </a:fld>
            <a:endParaRPr lang="fr-FR"/>
          </a:p>
        </p:txBody>
      </p:sp>
    </p:spTree>
    <p:extLst>
      <p:ext uri="{BB962C8B-B14F-4D97-AF65-F5344CB8AC3E}">
        <p14:creationId xmlns:p14="http://schemas.microsoft.com/office/powerpoint/2010/main" val="15171007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725A7BCE-219C-B041-A25A-1D1740B15ABB}" type="datetimeFigureOut">
              <a:rPr lang="fr-FR" smtClean="0"/>
              <a:pPr/>
              <a:t>28/08/15</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403D009C-0A0E-F148-A237-10D456EC562D}" type="slidenum">
              <a:rPr lang="fr-FR" smtClean="0"/>
              <a:pPr/>
              <a:t>‹#›</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63551D2D-ED1F-EC4F-A6FD-4392FE418AEF}" type="datetimeFigureOut">
              <a:rPr lang="fr-FR" smtClean="0"/>
              <a:pPr/>
              <a:t>28/08/15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8B5BD7B8-296B-9642-8F0E-9ABF1DFC0B38}" type="slidenum">
              <a:rPr lang="fr-FR" smtClean="0"/>
              <a:pPr/>
              <a:t>‹#›</a:t>
            </a:fld>
            <a:endParaRPr lang="fr-FR"/>
          </a:p>
        </p:txBody>
      </p:sp>
    </p:spTree>
    <p:extLst>
      <p:ext uri="{BB962C8B-B14F-4D97-AF65-F5344CB8AC3E}">
        <p14:creationId xmlns:p14="http://schemas.microsoft.com/office/powerpoint/2010/main" val="34401897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313ABF30-8C0E-4F4A-AC62-2BB6CA52DC6B}" type="datetimeFigureOut">
              <a:rPr lang="fr-FR" smtClean="0"/>
              <a:pPr/>
              <a:t>28/08/15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EB752F0F-FD8A-A249-AE25-B8D0C5EAB072}" type="slidenum">
              <a:rPr lang="fr-FR" smtClean="0"/>
              <a:pPr/>
              <a:t>‹#›</a:t>
            </a:fld>
            <a:endParaRPr lang="fr-FR"/>
          </a:p>
        </p:txBody>
      </p:sp>
    </p:spTree>
    <p:extLst>
      <p:ext uri="{BB962C8B-B14F-4D97-AF65-F5344CB8AC3E}">
        <p14:creationId xmlns:p14="http://schemas.microsoft.com/office/powerpoint/2010/main" val="42672482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73E66291-24F9-7645-B23D-BEB3F0BC2630}"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1D4597CF-A7A9-DB41-A3A4-3B0555659BD9}" type="slidenum">
              <a:rPr lang="fr-FR" smtClean="0"/>
              <a:pPr/>
              <a:t>‹#›</a:t>
            </a:fld>
            <a:endParaRPr lang="fr-FR"/>
          </a:p>
        </p:txBody>
      </p:sp>
    </p:spTree>
    <p:extLst>
      <p:ext uri="{BB962C8B-B14F-4D97-AF65-F5344CB8AC3E}">
        <p14:creationId xmlns:p14="http://schemas.microsoft.com/office/powerpoint/2010/main" val="16717027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E07EE94A-BACC-844D-B410-98C56BB42164}"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2439BA6A-B7BE-9D4E-880A-0E24380D886C}" type="slidenum">
              <a:rPr lang="fr-FR" smtClean="0"/>
              <a:pPr/>
              <a:t>‹#›</a:t>
            </a:fld>
            <a:endParaRPr lang="fr-FR"/>
          </a:p>
        </p:txBody>
      </p:sp>
    </p:spTree>
    <p:extLst>
      <p:ext uri="{BB962C8B-B14F-4D97-AF65-F5344CB8AC3E}">
        <p14:creationId xmlns:p14="http://schemas.microsoft.com/office/powerpoint/2010/main" val="2789916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DEE9B8A-B2E7-EF4C-8437-E8F14BCE1452}"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B30656CC-808B-A843-ACB5-774EA04611AA}"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61CA038-DC00-7644-B615-1097E30560D3}" type="slidenum">
              <a:rPr lang="fr-FR" smtClean="0"/>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4B332A-48C6-9943-8DB1-552937FD7ADC}" type="slidenum">
              <a:rPr lang="fr-FR" smtClean="0"/>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7B4B530-71C8-C043-9F03-83DB305A722D}" type="slidenum">
              <a:rPr lang="fr-FR" smtClean="0"/>
              <a:pPr/>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fr-FR" smtClean="0"/>
              <a:t>Cliquez et modifiez le titre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86124" y="6288741"/>
            <a:ext cx="1887537" cy="365125"/>
          </a:xfrm>
        </p:spPr>
        <p:txBody>
          <a:bodyPr/>
          <a:lstStyle/>
          <a:p>
            <a:endParaRPr lang="fr-FR"/>
          </a:p>
        </p:txBody>
      </p:sp>
      <p:sp>
        <p:nvSpPr>
          <p:cNvPr id="6" name="Footer Placeholder 5"/>
          <p:cNvSpPr>
            <a:spLocks noGrp="1"/>
          </p:cNvSpPr>
          <p:nvPr>
            <p:ph type="ftr" sz="quarter" idx="11"/>
          </p:nvPr>
        </p:nvSpPr>
        <p:spPr>
          <a:xfrm>
            <a:off x="5867399" y="6288741"/>
            <a:ext cx="2675965" cy="365125"/>
          </a:xfrm>
        </p:spPr>
        <p:txBody>
          <a:bodyPr/>
          <a:lstStyle/>
          <a:p>
            <a:endParaRPr lang="fr-FR"/>
          </a:p>
        </p:txBody>
      </p:sp>
      <p:sp>
        <p:nvSpPr>
          <p:cNvPr id="7" name="Slide Number Placeholder 6"/>
          <p:cNvSpPr>
            <a:spLocks noGrp="1"/>
          </p:cNvSpPr>
          <p:nvPr>
            <p:ph type="sldNum" sz="quarter" idx="12"/>
          </p:nvPr>
        </p:nvSpPr>
        <p:spPr/>
        <p:txBody>
          <a:bodyPr/>
          <a:lstStyle/>
          <a:p>
            <a:fld id="{7AAC6A5B-B9A9-2041-ACDB-8E6B061B74F7}" type="slidenum">
              <a:rPr lang="fr-FR" smtClean="0"/>
              <a:pPr/>
              <a:t>‹#›</a:t>
            </a:fld>
            <a:endParaRPr lang="fr-F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8413D93-14B0-F744-AFE0-4E281B265D2B}" type="slidenum">
              <a:rPr lang="fr-FR" smtClean="0"/>
              <a:pPr/>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1DAB721-A830-F948-B9A9-3418C124EF7B}" type="slidenum">
              <a:rPr lang="fr-FR" smtClean="0"/>
              <a:pPr/>
              <a:t>‹#›</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A4C8C7A-7EB1-C547-8035-DC15E6CB720E}" type="slidenum">
              <a:rPr lang="fr-FR" smtClean="0"/>
              <a:pPr/>
              <a:t>‹#›</a:t>
            </a:fld>
            <a:endParaRPr lang="fr-F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smtClean="0"/>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DCCBB53D-FF1A-7644-887B-DC4A86003DD6}"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FFFB3D70-704C-1A41-8704-F331D38694BB}" type="slidenum">
              <a:rPr lang="fr-FR" smtClean="0"/>
              <a:pPr/>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0614440-46DC-6045-97FC-92E6F6983079}" type="slidenum">
              <a:rPr lang="fr-FR" smtClean="0"/>
              <a:pPr/>
              <a:t>‹#›</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50A3A5-D375-6F42-B80A-63A129A56873}" type="slidenum">
              <a:rPr lang="fr-FR" smtClean="0"/>
              <a:pPr/>
              <a:t>‹#›</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F201A5-AB41-7942-8611-43CC6A3BF1D6}" type="slidenum">
              <a:rPr lang="fr-FR" smtClean="0"/>
              <a:pPr/>
              <a:t>‹#›</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F2829B4-2918-F141-8A8C-FF56008E4250}" type="slidenum">
              <a:rPr lang="fr-FR" smtClean="0"/>
              <a:pPr/>
              <a:t>‹#›</a:t>
            </a:fld>
            <a:endParaRPr lang="fr-F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BB647B0-B393-6D4E-8466-A7391388B938}" type="slidenum">
              <a:rPr lang="fr-FR" smtClean="0"/>
              <a:pPr/>
              <a:t>‹#›</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67CF9BA-D2E4-A24B-AEBD-CA644BA86B46}" type="slidenum">
              <a:rPr lang="fr-FR" smtClean="0"/>
              <a:pPr/>
              <a:t>‹#›</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62ED61A-91CE-8649-9000-7375D237F602}"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02408B1C-093F-5545-8C44-61611E9E4400}"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fld id="{B78DBC3C-ABD3-9D48-80B9-6DEE35121B98}" type="slidenum">
              <a:rPr lang="fr-FR" smtClean="0"/>
              <a:pPr/>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fr-FR" smtClean="0"/>
              <a:t>Cliquez et modifiez le titre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86124" y="6288741"/>
            <a:ext cx="1887537" cy="365125"/>
          </a:xfrm>
        </p:spPr>
        <p:txBody>
          <a:bodyPr/>
          <a:lstStyle/>
          <a:p>
            <a:endParaRPr lang="fr-FR"/>
          </a:p>
        </p:txBody>
      </p:sp>
      <p:sp>
        <p:nvSpPr>
          <p:cNvPr id="6" name="Footer Placeholder 5"/>
          <p:cNvSpPr>
            <a:spLocks noGrp="1"/>
          </p:cNvSpPr>
          <p:nvPr>
            <p:ph type="ftr" sz="quarter" idx="11"/>
          </p:nvPr>
        </p:nvSpPr>
        <p:spPr>
          <a:xfrm>
            <a:off x="5867399" y="6288741"/>
            <a:ext cx="2675965" cy="365125"/>
          </a:xfrm>
        </p:spPr>
        <p:txBody>
          <a:bodyPr/>
          <a:lstStyle/>
          <a:p>
            <a:endParaRPr lang="fr-FR"/>
          </a:p>
        </p:txBody>
      </p:sp>
      <p:sp>
        <p:nvSpPr>
          <p:cNvPr id="7" name="Slide Number Placeholder 6"/>
          <p:cNvSpPr>
            <a:spLocks noGrp="1"/>
          </p:cNvSpPr>
          <p:nvPr>
            <p:ph type="sldNum" sz="quarter" idx="12"/>
          </p:nvPr>
        </p:nvSpPr>
        <p:spPr/>
        <p:txBody>
          <a:bodyPr/>
          <a:lstStyle/>
          <a:p>
            <a:fld id="{37795E31-C1F9-A942-B1F9-28A7CF7627FA}" type="slidenum">
              <a:rPr lang="fr-FR" smtClean="0"/>
              <a:pPr/>
              <a:t>‹#›</a:t>
            </a:fld>
            <a:endParaRPr lang="fr-F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AFA9517-2C11-AE42-A75A-814FE629985D}" type="slidenum">
              <a:rPr lang="fr-FR" smtClean="0"/>
              <a:pPr/>
              <a:t>‹#›</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241B7E-DEF6-B94D-85EE-38287CF371F6}" type="slidenum">
              <a:rPr lang="fr-FR" smtClean="0"/>
              <a:pPr/>
              <a:t>‹#›</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685800" y="6365875"/>
            <a:ext cx="1905000" cy="45720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365875"/>
            <a:ext cx="2895600" cy="45720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365875"/>
            <a:ext cx="1905000" cy="457200"/>
          </a:xfrm>
        </p:spPr>
        <p:txBody>
          <a:bodyPr/>
          <a:lstStyle>
            <a:lvl1pPr>
              <a:defRPr smtClean="0"/>
            </a:lvl1pPr>
          </a:lstStyle>
          <a:p>
            <a:fld id="{88AD80E1-E090-C543-825A-8BAFED21BE04}" type="slidenum">
              <a:rPr lang="fr-FR"/>
              <a:pPr/>
              <a:t>‹#›</a:t>
            </a:fld>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9050"/>
            <a:ext cx="9144000" cy="6877050"/>
            <a:chOff x="0" y="-12"/>
            <a:chExt cx="5760" cy="4332"/>
          </a:xfrm>
        </p:grpSpPr>
        <p:sp>
          <p:nvSpPr>
            <p:cNvPr id="25603"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prstTxWarp prst="textNoShape">
                <a:avLst/>
              </a:prstTxWarp>
            </a:bodyPr>
            <a:lstStyle/>
            <a:p>
              <a:endParaRPr lang="fr-FR"/>
            </a:p>
          </p:txBody>
        </p:sp>
        <p:grpSp>
          <p:nvGrpSpPr>
            <p:cNvPr id="25604" name="Group 4"/>
            <p:cNvGrpSpPr>
              <a:grpSpLocks/>
            </p:cNvGrpSpPr>
            <p:nvPr userDrawn="1"/>
          </p:nvGrpSpPr>
          <p:grpSpPr bwMode="auto">
            <a:xfrm>
              <a:off x="0" y="-12"/>
              <a:ext cx="5760" cy="1045"/>
              <a:chOff x="0" y="-9"/>
              <a:chExt cx="5760" cy="1045"/>
            </a:xfrm>
          </p:grpSpPr>
          <p:sp>
            <p:nvSpPr>
              <p:cNvPr id="25605"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prstTxWarp prst="textNoShape">
                  <a:avLst/>
                </a:prstTxWarp>
              </a:bodyPr>
              <a:lstStyle/>
              <a:p>
                <a:endParaRPr lang="fr-FR"/>
              </a:p>
            </p:txBody>
          </p:sp>
          <p:grpSp>
            <p:nvGrpSpPr>
              <p:cNvPr id="25606" name="Group 6"/>
              <p:cNvGrpSpPr>
                <a:grpSpLocks/>
              </p:cNvGrpSpPr>
              <p:nvPr userDrawn="1"/>
            </p:nvGrpSpPr>
            <p:grpSpPr bwMode="auto">
              <a:xfrm>
                <a:off x="333" y="-9"/>
                <a:ext cx="5176" cy="1044"/>
                <a:chOff x="333" y="-9"/>
                <a:chExt cx="5176" cy="1044"/>
              </a:xfrm>
            </p:grpSpPr>
            <p:sp>
              <p:nvSpPr>
                <p:cNvPr id="25607"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08"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09"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0"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1"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2"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3"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4"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5"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6"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7"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8"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19"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0"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1"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2"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3"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4"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5"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6"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7"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8"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29"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0"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1"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2"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3"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4"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5"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6"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7"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8"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39"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0"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1"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2"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3"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4"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5"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6"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7"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8"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49"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0"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1"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2"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3"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4"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5"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6"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7"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8"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59"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60"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61"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5662"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grpSp>
          <p:grpSp>
            <p:nvGrpSpPr>
              <p:cNvPr id="25663" name="Group 63"/>
              <p:cNvGrpSpPr>
                <a:grpSpLocks/>
              </p:cNvGrpSpPr>
              <p:nvPr userDrawn="1"/>
            </p:nvGrpSpPr>
            <p:grpSpPr bwMode="auto">
              <a:xfrm>
                <a:off x="7" y="6"/>
                <a:ext cx="5739" cy="1022"/>
                <a:chOff x="1056" y="111"/>
                <a:chExt cx="2448" cy="418"/>
              </a:xfrm>
            </p:grpSpPr>
            <p:sp>
              <p:nvSpPr>
                <p:cNvPr id="25664"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5"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6"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7"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8"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69"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0"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1"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2"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3"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5674"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grpSp>
          <p:grpSp>
            <p:nvGrpSpPr>
              <p:cNvPr id="25675" name="Group 75"/>
              <p:cNvGrpSpPr>
                <a:grpSpLocks/>
              </p:cNvGrpSpPr>
              <p:nvPr userDrawn="1"/>
            </p:nvGrpSpPr>
            <p:grpSpPr bwMode="auto">
              <a:xfrm>
                <a:off x="363" y="1"/>
                <a:ext cx="4919" cy="1034"/>
                <a:chOff x="1208" y="109"/>
                <a:chExt cx="2098" cy="423"/>
              </a:xfrm>
            </p:grpSpPr>
            <p:sp>
              <p:nvSpPr>
                <p:cNvPr id="25676"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77"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78"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79"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0"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1"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2"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3"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4"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5"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6"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7"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8"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89"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5690"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grpSp>
        </p:grpSp>
        <p:pic>
          <p:nvPicPr>
            <p:cNvPr id="25691" name="Picture 91" descr="earth"/>
            <p:cNvPicPr>
              <a:picLocks noChangeAspect="1" noChangeArrowheads="1"/>
            </p:cNvPicPr>
            <p:nvPr userDrawn="1"/>
          </p:nvPicPr>
          <p:blipFill>
            <a:blip r:embed="rId2">
              <a:clrChange>
                <a:clrFrom>
                  <a:srgbClr val="000000"/>
                </a:clrFrom>
                <a:clrTo>
                  <a:srgbClr val="000000">
                    <a:alpha val="0"/>
                  </a:srgbClr>
                </a:clrTo>
              </a:clrChange>
            </a:blip>
            <a:srcRect/>
            <a:stretch>
              <a:fillRect/>
            </a:stretch>
          </p:blipFill>
          <p:spPr bwMode="gray">
            <a:xfrm>
              <a:off x="336" y="1566"/>
              <a:ext cx="690" cy="642"/>
            </a:xfrm>
            <a:prstGeom prst="rect">
              <a:avLst/>
            </a:prstGeom>
            <a:noFill/>
          </p:spPr>
        </p:pic>
      </p:grpSp>
      <p:sp>
        <p:nvSpPr>
          <p:cNvPr id="25692" name="Rectangle 92"/>
          <p:cNvSpPr>
            <a:spLocks noGrp="1" noChangeArrowheads="1"/>
          </p:cNvSpPr>
          <p:nvPr>
            <p:ph type="ctrTitle"/>
          </p:nvPr>
        </p:nvSpPr>
        <p:spPr>
          <a:xfrm>
            <a:off x="1828800" y="1828800"/>
            <a:ext cx="6934200" cy="2362200"/>
          </a:xfrm>
        </p:spPr>
        <p:txBody>
          <a:bodyPr/>
          <a:lstStyle>
            <a:lvl1pPr>
              <a:defRPr/>
            </a:lvl1pPr>
          </a:lstStyle>
          <a:p>
            <a:r>
              <a:rPr lang="fr-FR" smtClean="0"/>
              <a:t>Cliquez et modifiez le titre</a:t>
            </a:r>
            <a:endParaRPr lang="fr-FR"/>
          </a:p>
        </p:txBody>
      </p:sp>
      <p:sp>
        <p:nvSpPr>
          <p:cNvPr id="25693"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fr-FR" smtClean="0"/>
              <a:t>Cliquez pour modifier le style des sous-titres du masque</a:t>
            </a:r>
            <a:endParaRPr lang="fr-FR"/>
          </a:p>
        </p:txBody>
      </p:sp>
      <p:sp>
        <p:nvSpPr>
          <p:cNvPr id="25694" name="Rectangle 94"/>
          <p:cNvSpPr>
            <a:spLocks noGrp="1" noChangeArrowheads="1"/>
          </p:cNvSpPr>
          <p:nvPr>
            <p:ph type="dt" sz="half" idx="2"/>
          </p:nvPr>
        </p:nvSpPr>
        <p:spPr>
          <a:xfrm>
            <a:off x="533400" y="6324600"/>
            <a:ext cx="1905000" cy="457200"/>
          </a:xfrm>
        </p:spPr>
        <p:txBody>
          <a:bodyPr/>
          <a:lstStyle>
            <a:lvl1pPr>
              <a:defRPr/>
            </a:lvl1pPr>
          </a:lstStyle>
          <a:p>
            <a:fld id="{4FD4016B-B021-4A41-8153-F891A9539AD5}" type="datetimeFigureOut">
              <a:rPr lang="fr-FR" smtClean="0"/>
              <a:pPr/>
              <a:t>28/08/15</a:t>
            </a:fld>
            <a:endParaRPr lang="fr-FR"/>
          </a:p>
        </p:txBody>
      </p:sp>
      <p:sp>
        <p:nvSpPr>
          <p:cNvPr id="25695" name="Rectangle 95"/>
          <p:cNvSpPr>
            <a:spLocks noGrp="1" noChangeArrowheads="1"/>
          </p:cNvSpPr>
          <p:nvPr>
            <p:ph type="ftr" sz="quarter" idx="3"/>
          </p:nvPr>
        </p:nvSpPr>
        <p:spPr>
          <a:xfrm>
            <a:off x="3200400" y="6324600"/>
            <a:ext cx="2895600" cy="457200"/>
          </a:xfrm>
        </p:spPr>
        <p:txBody>
          <a:bodyPr/>
          <a:lstStyle>
            <a:lvl1pPr>
              <a:defRPr/>
            </a:lvl1pPr>
          </a:lstStyle>
          <a:p>
            <a:pPr>
              <a:defRPr/>
            </a:pPr>
            <a:endParaRPr lang="fr-FR"/>
          </a:p>
        </p:txBody>
      </p:sp>
      <p:sp>
        <p:nvSpPr>
          <p:cNvPr id="25696" name="Rectangle 96"/>
          <p:cNvSpPr>
            <a:spLocks noGrp="1" noChangeArrowheads="1"/>
          </p:cNvSpPr>
          <p:nvPr>
            <p:ph type="sldNum" sz="quarter" idx="4"/>
          </p:nvPr>
        </p:nvSpPr>
        <p:spPr>
          <a:xfrm>
            <a:off x="6858000" y="6324600"/>
            <a:ext cx="1905000" cy="457200"/>
          </a:xfrm>
        </p:spPr>
        <p:txBody>
          <a:bodyPr/>
          <a:lstStyle>
            <a:lvl1pPr>
              <a:defRPr/>
            </a:lvl1pPr>
          </a:lstStyle>
          <a:p>
            <a:fld id="{385F9D06-310C-9B46-B643-0B226674F151}" type="slidenum">
              <a:rPr lang="fr-FR" smtClean="0"/>
              <a:pPr/>
              <a:t>‹#›</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DEE9B8A-B2E7-EF4C-8437-E8F14BCE1452}"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B30656CC-808B-A843-ACB5-774EA04611AA}" type="slidenum">
              <a:rPr lang="fr-FR" smtClean="0"/>
              <a:pPr/>
              <a:t>‹#›</a:t>
            </a:fld>
            <a:endParaRPr lang="fr-F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DCCBB53D-FF1A-7644-887B-DC4A86003DD6}"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FFFB3D70-704C-1A41-8704-F331D38694BB}" type="slidenum">
              <a:rPr lang="fr-FR" smtClean="0"/>
              <a:pPr/>
              <a:t>‹#›</a:t>
            </a:fld>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02408B1C-093F-5545-8C44-61611E9E4400}"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fld id="{B78DBC3C-ABD3-9D48-80B9-6DEE35121B9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8D7B5E9C-025B-0743-B614-8DAC16C21243}" type="datetimeFigureOut">
              <a:rPr lang="fr-FR" smtClean="0"/>
              <a:pPr/>
              <a:t>28/08/15</a:t>
            </a:fld>
            <a:endParaRPr lang="fr-FR"/>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smtClean="0"/>
            </a:lvl1pPr>
          </a:lstStyle>
          <a:p>
            <a:fld id="{7082D868-8697-284B-837B-17DB53DFF214}" type="slidenum">
              <a:rPr lang="fr-FR" smtClean="0"/>
              <a:pPr/>
              <a:t>‹#›</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8D7B5E9C-025B-0743-B614-8DAC16C21243}" type="datetimeFigureOut">
              <a:rPr lang="fr-FR" smtClean="0"/>
              <a:pPr/>
              <a:t>28/08/15</a:t>
            </a:fld>
            <a:endParaRPr lang="fr-FR"/>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smtClean="0"/>
            </a:lvl1pPr>
          </a:lstStyle>
          <a:p>
            <a:fld id="{7082D868-8697-284B-837B-17DB53DFF214}" type="slidenum">
              <a:rPr lang="fr-FR" smtClean="0"/>
              <a:pPr/>
              <a:t>‹#›</a:t>
            </a:fld>
            <a:endParaRPr lang="fr-F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lvl1pPr>
              <a:defRPr/>
            </a:lvl1pPr>
          </a:lstStyle>
          <a:p>
            <a:fld id="{4B260FC5-25B0-124E-A07F-277A2A33E2BA}" type="datetimeFigureOut">
              <a:rPr lang="fr-FR" smtClean="0"/>
              <a:pPr/>
              <a:t>28/08/15</a:t>
            </a:fld>
            <a:endParaRPr lang="fr-FR"/>
          </a:p>
        </p:txBody>
      </p:sp>
      <p:sp>
        <p:nvSpPr>
          <p:cNvPr id="4" name="Espace réservé du pied de page 3"/>
          <p:cNvSpPr>
            <a:spLocks noGrp="1"/>
          </p:cNvSpPr>
          <p:nvPr>
            <p:ph type="ftr" sz="quarter" idx="11"/>
          </p:nvPr>
        </p:nvSpPr>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smtClean="0"/>
            </a:lvl1pPr>
          </a:lstStyle>
          <a:p>
            <a:fld id="{A5024E02-249B-844C-864F-28FF2F33AD5B}" type="slidenum">
              <a:rPr lang="fr-FR" smtClean="0"/>
              <a:pPr/>
              <a:t>‹#›</a:t>
            </a:fld>
            <a:endParaRPr lang="fr-F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725A7BCE-219C-B041-A25A-1D1740B15ABB}" type="datetimeFigureOut">
              <a:rPr lang="fr-FR" smtClean="0"/>
              <a:pPr/>
              <a:t>28/08/15</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smtClean="0"/>
            </a:lvl1pPr>
          </a:lstStyle>
          <a:p>
            <a:fld id="{403D009C-0A0E-F148-A237-10D456EC562D}" type="slidenum">
              <a:rPr lang="fr-FR" smtClean="0"/>
              <a:pPr/>
              <a:t>‹#›</a:t>
            </a:fld>
            <a:endParaRPr 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63551D2D-ED1F-EC4F-A6FD-4392FE418AEF}"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fld id="{8B5BD7B8-296B-9642-8F0E-9ABF1DFC0B38}" type="slidenum">
              <a:rPr lang="fr-FR" smtClean="0"/>
              <a:pPr/>
              <a:t>‹#›</a:t>
            </a:fld>
            <a:endParaRPr 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313ABF30-8C0E-4F4A-AC62-2BB6CA52DC6B}"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fld id="{EB752F0F-FD8A-A249-AE25-B8D0C5EAB072}" type="slidenum">
              <a:rPr lang="fr-FR" smtClean="0"/>
              <a:pPr/>
              <a:t>‹#›</a:t>
            </a:fld>
            <a:endParaRPr lang="fr-F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3E66291-24F9-7645-B23D-BEB3F0BC2630}"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1D4597CF-A7A9-DB41-A3A4-3B0555659BD9}" type="slidenum">
              <a:rPr lang="fr-FR" smtClean="0"/>
              <a:pPr/>
              <a:t>‹#›</a:t>
            </a:fld>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05563" y="930275"/>
            <a:ext cx="2052637" cy="5332413"/>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246063" y="930275"/>
            <a:ext cx="6007100" cy="53324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07EE94A-BACC-844D-B410-98C56BB42164}"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2439BA6A-B7BE-9D4E-880A-0E24380D886C}" type="slidenum">
              <a:rPr lang="fr-FR" smtClean="0"/>
              <a:pPr/>
              <a:t>‹#›</a:t>
            </a:fld>
            <a:endParaRPr lang="fr-F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246063" y="930275"/>
            <a:ext cx="8212137" cy="53324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685800" y="6324600"/>
            <a:ext cx="1905000" cy="457200"/>
          </a:xfrm>
        </p:spPr>
        <p:txBody>
          <a:bodyPr/>
          <a:lstStyle>
            <a:lvl1pPr>
              <a:defRPr/>
            </a:lvl1pPr>
          </a:lstStyle>
          <a:p>
            <a:fld id="{DCCBB53D-FF1A-7644-887B-DC4A86003DD6}" type="datetimeFigureOut">
              <a:rPr lang="fr-FR" smtClean="0"/>
              <a:pPr/>
              <a:t>28/08/15</a:t>
            </a:fld>
            <a:endParaRPr lang="fr-FR"/>
          </a:p>
        </p:txBody>
      </p:sp>
      <p:sp>
        <p:nvSpPr>
          <p:cNvPr id="4" name="Espace réservé du pied de page 3"/>
          <p:cNvSpPr>
            <a:spLocks noGrp="1"/>
          </p:cNvSpPr>
          <p:nvPr>
            <p:ph type="ftr" sz="quarter" idx="11"/>
          </p:nvPr>
        </p:nvSpPr>
        <p:spPr>
          <a:xfrm>
            <a:off x="3124200" y="6324600"/>
            <a:ext cx="2895600" cy="457200"/>
          </a:xfrm>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a:xfrm>
            <a:off x="6553200" y="6324600"/>
            <a:ext cx="1905000" cy="457200"/>
          </a:xfrm>
        </p:spPr>
        <p:txBody>
          <a:bodyPr/>
          <a:lstStyle>
            <a:lvl1pPr>
              <a:defRPr smtClean="0"/>
            </a:lvl1pPr>
          </a:lstStyle>
          <a:p>
            <a:fld id="{FFFB3D70-704C-1A41-8704-F331D38694BB}" type="slidenum">
              <a:rPr lang="fr-FR" smtClean="0"/>
              <a:pPr/>
              <a:t>‹#›</a:t>
            </a:fld>
            <a:endParaRPr lang="fr-F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EDB6EF64-FB19-411E-965E-9F52AA474456}" type="slidenum">
              <a:rPr lang="fr-FR" smtClean="0"/>
              <a:pPr/>
              <a:t>‹#›</a:t>
            </a:fld>
            <a:endParaRPr lang="fr-F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smtClean="0"/>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45835B-C58F-EB40-9DF3-120227C7F6E7}"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lvl1pPr>
              <a:defRPr/>
            </a:lvl1pPr>
          </a:lstStyle>
          <a:p>
            <a:fld id="{4B260FC5-25B0-124E-A07F-277A2A33E2BA}" type="datetimeFigureOut">
              <a:rPr lang="fr-FR" smtClean="0"/>
              <a:pPr/>
              <a:t>28/08/15</a:t>
            </a:fld>
            <a:endParaRPr lang="fr-FR"/>
          </a:p>
        </p:txBody>
      </p:sp>
      <p:sp>
        <p:nvSpPr>
          <p:cNvPr id="4" name="Espace réservé du pied de page 3"/>
          <p:cNvSpPr>
            <a:spLocks noGrp="1"/>
          </p:cNvSpPr>
          <p:nvPr>
            <p:ph type="ftr" sz="quarter" idx="11"/>
          </p:nvPr>
        </p:nvSpPr>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smtClean="0"/>
            </a:lvl1pPr>
          </a:lstStyle>
          <a:p>
            <a:fld id="{A5024E02-249B-844C-864F-28FF2F33AD5B}" type="slidenum">
              <a:rPr lang="fr-FR" smtClean="0"/>
              <a:pPr/>
              <a:t>‹#›</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F02B71-8991-4516-A01E-F1A9ACD28BDC}" type="slidenum">
              <a:rPr lang="fr-FR" smtClean="0"/>
              <a:pPr/>
              <a:t>‹#›</a:t>
            </a:fld>
            <a:endParaRPr lang="fr-F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2A74E3-1368-9743-85EF-6C1E830E10D2}" type="slidenum">
              <a:rPr lang="fr-FR" smtClean="0"/>
              <a:pPr/>
              <a:t>‹#›</a:t>
            </a:fld>
            <a:endParaRPr lang="fr-F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0F072B5-F9AC-6745-A9C1-AC70932DB0DA}" type="slidenum">
              <a:rPr lang="fr-FR" smtClean="0"/>
              <a:pPr/>
              <a:t>‹#›</a:t>
            </a:fld>
            <a:endParaRPr lang="fr-F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61CA038-DC00-7644-B615-1097E30560D3}" type="slidenum">
              <a:rPr lang="fr-FR" smtClean="0"/>
              <a:pPr/>
              <a:t>‹#›</a:t>
            </a:fld>
            <a:endParaRPr lang="fr-F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4B332A-48C6-9943-8DB1-552937FD7ADC}" type="slidenum">
              <a:rPr lang="fr-FR" smtClean="0"/>
              <a:pPr/>
              <a:t>‹#›</a:t>
            </a:fld>
            <a:endParaRPr lang="fr-F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7B4B530-71C8-C043-9F03-83DB305A722D}" type="slidenum">
              <a:rPr lang="fr-FR" smtClean="0"/>
              <a:pPr/>
              <a:t>‹#›</a:t>
            </a:fld>
            <a:endParaRPr lang="fr-F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fr-FR" smtClean="0"/>
              <a:t>Cliquez et modifiez le titre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86124" y="6288741"/>
            <a:ext cx="1887537" cy="365125"/>
          </a:xfrm>
        </p:spPr>
        <p:txBody>
          <a:bodyPr/>
          <a:lstStyle/>
          <a:p>
            <a:endParaRPr lang="fr-FR"/>
          </a:p>
        </p:txBody>
      </p:sp>
      <p:sp>
        <p:nvSpPr>
          <p:cNvPr id="6" name="Footer Placeholder 5"/>
          <p:cNvSpPr>
            <a:spLocks noGrp="1"/>
          </p:cNvSpPr>
          <p:nvPr>
            <p:ph type="ftr" sz="quarter" idx="11"/>
          </p:nvPr>
        </p:nvSpPr>
        <p:spPr>
          <a:xfrm>
            <a:off x="5867399" y="6288741"/>
            <a:ext cx="2675965" cy="365125"/>
          </a:xfrm>
        </p:spPr>
        <p:txBody>
          <a:bodyPr/>
          <a:lstStyle/>
          <a:p>
            <a:endParaRPr lang="fr-FR"/>
          </a:p>
        </p:txBody>
      </p:sp>
      <p:sp>
        <p:nvSpPr>
          <p:cNvPr id="7" name="Slide Number Placeholder 6"/>
          <p:cNvSpPr>
            <a:spLocks noGrp="1"/>
          </p:cNvSpPr>
          <p:nvPr>
            <p:ph type="sldNum" sz="quarter" idx="12"/>
          </p:nvPr>
        </p:nvSpPr>
        <p:spPr/>
        <p:txBody>
          <a:bodyPr/>
          <a:lstStyle/>
          <a:p>
            <a:fld id="{7AAC6A5B-B9A9-2041-ACDB-8E6B061B74F7}" type="slidenum">
              <a:rPr lang="fr-FR" smtClean="0"/>
              <a:pPr/>
              <a:t>‹#›</a:t>
            </a:fld>
            <a:endParaRPr lang="fr-F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725A7BCE-219C-B041-A25A-1D1740B15ABB}" type="datetimeFigureOut">
              <a:rPr lang="fr-FR" smtClean="0"/>
              <a:pPr/>
              <a:t>28/08/15</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smtClean="0"/>
            </a:lvl1pPr>
          </a:lstStyle>
          <a:p>
            <a:fld id="{403D009C-0A0E-F148-A237-10D456EC562D}" type="slidenum">
              <a:rPr lang="fr-FR" smtClean="0"/>
              <a:pPr/>
              <a:t>‹#›</a:t>
            </a:fld>
            <a:endParaRPr lang="fr-F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 avec légende,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8413D93-14B0-F744-AFE0-4E281B265D2B}" type="slidenum">
              <a:rPr lang="fr-FR" smtClean="0"/>
              <a:pPr/>
              <a:t>‹#›</a:t>
            </a:fld>
            <a:endParaRPr lang="fr-F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1DAB721-A830-F948-B9A9-3418C124EF7B}" type="slidenum">
              <a:rPr lang="fr-FR" smtClean="0"/>
              <a:pPr/>
              <a:t>‹#›</a:t>
            </a:fld>
            <a:endParaRPr lang="fr-F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A4C8C7A-7EB1-C547-8035-DC15E6CB720E}" type="slidenum">
              <a:rPr lang="fr-FR" smtClean="0"/>
              <a:pPr/>
              <a:t>‹#›</a:t>
            </a:fld>
            <a:endParaRPr lang="fr-F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smtClean="0"/>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Tree>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0614440-46DC-6045-97FC-92E6F6983079}" type="slidenum">
              <a:rPr lang="fr-FR" smtClean="0"/>
              <a:pPr/>
              <a:t>‹#›</a:t>
            </a:fld>
            <a:endParaRPr lang="fr-F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50A3A5-D375-6F42-B80A-63A129A56873}" type="slidenum">
              <a:rPr lang="fr-FR" smtClean="0"/>
              <a:pPr/>
              <a:t>‹#›</a:t>
            </a:fld>
            <a:endParaRPr lang="fr-F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F201A5-AB41-7942-8611-43CC6A3BF1D6}" type="slidenum">
              <a:rPr lang="fr-FR" smtClean="0"/>
              <a:pPr/>
              <a:t>‹#›</a:t>
            </a:fld>
            <a:endParaRPr lang="fr-F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F2829B4-2918-F141-8A8C-FF56008E4250}" type="slidenum">
              <a:rPr lang="fr-FR" smtClean="0"/>
              <a:pPr/>
              <a:t>‹#›</a:t>
            </a:fld>
            <a:endParaRPr lang="fr-F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63551D2D-ED1F-EC4F-A6FD-4392FE418AEF}"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fld id="{8B5BD7B8-296B-9642-8F0E-9ABF1DFC0B38}" type="slidenum">
              <a:rPr lang="fr-FR" smtClean="0"/>
              <a:pPr/>
              <a:t>‹#›</a:t>
            </a:fld>
            <a:endParaRPr lang="fr-F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BB647B0-B393-6D4E-8466-A7391388B938}" type="slidenum">
              <a:rPr lang="fr-FR" smtClean="0"/>
              <a:pPr/>
              <a:t>‹#›</a:t>
            </a:fld>
            <a:endParaRPr lang="fr-F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67CF9BA-D2E4-A24B-AEBD-CA644BA86B46}" type="slidenum">
              <a:rPr lang="fr-FR" smtClean="0"/>
              <a:pPr/>
              <a:t>‹#›</a:t>
            </a:fld>
            <a:endParaRPr lang="fr-F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62ED61A-91CE-8649-9000-7375D237F602}" type="slidenum">
              <a:rPr lang="fr-FR" smtClean="0"/>
              <a:pPr/>
              <a:t>‹#›</a:t>
            </a:fld>
            <a:endParaRPr lang="fr-F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fr-FR" smtClean="0"/>
              <a:t>Cliquez et modifiez le titre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86124" y="6288741"/>
            <a:ext cx="1887537" cy="365125"/>
          </a:xfrm>
        </p:spPr>
        <p:txBody>
          <a:bodyPr/>
          <a:lstStyle/>
          <a:p>
            <a:endParaRPr lang="fr-FR"/>
          </a:p>
        </p:txBody>
      </p:sp>
      <p:sp>
        <p:nvSpPr>
          <p:cNvPr id="6" name="Footer Placeholder 5"/>
          <p:cNvSpPr>
            <a:spLocks noGrp="1"/>
          </p:cNvSpPr>
          <p:nvPr>
            <p:ph type="ftr" sz="quarter" idx="11"/>
          </p:nvPr>
        </p:nvSpPr>
        <p:spPr>
          <a:xfrm>
            <a:off x="5867399" y="6288741"/>
            <a:ext cx="2675965" cy="365125"/>
          </a:xfrm>
        </p:spPr>
        <p:txBody>
          <a:bodyPr/>
          <a:lstStyle/>
          <a:p>
            <a:endParaRPr lang="fr-FR"/>
          </a:p>
        </p:txBody>
      </p:sp>
      <p:sp>
        <p:nvSpPr>
          <p:cNvPr id="7" name="Slide Number Placeholder 6"/>
          <p:cNvSpPr>
            <a:spLocks noGrp="1"/>
          </p:cNvSpPr>
          <p:nvPr>
            <p:ph type="sldNum" sz="quarter" idx="12"/>
          </p:nvPr>
        </p:nvSpPr>
        <p:spPr/>
        <p:txBody>
          <a:bodyPr/>
          <a:lstStyle/>
          <a:p>
            <a:fld id="{37795E31-C1F9-A942-B1F9-28A7CF7627FA}" type="slidenum">
              <a:rPr lang="fr-FR" smtClean="0"/>
              <a:pPr/>
              <a:t>‹#›</a:t>
            </a:fld>
            <a:endParaRPr lang="fr-F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7BA71467-650F-6C4B-B6EE-B2B0C6021F90}" type="slidenum">
              <a:rPr lang="fr-FR" smtClean="0"/>
              <a:pPr/>
              <a:t>‹#›</a:t>
            </a:fld>
            <a:endParaRPr lang="fr-F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AFA9517-2C11-AE42-A75A-814FE629985D}" type="slidenum">
              <a:rPr lang="fr-FR" smtClean="0"/>
              <a:pPr/>
              <a:t>‹#›</a:t>
            </a:fld>
            <a:endParaRPr lang="fr-F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241B7E-DEF6-B94D-85EE-38287CF371F6}"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313ABF30-8C0E-4F4A-AC62-2BB6CA52DC6B}"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fld id="{EB752F0F-FD8A-A249-AE25-B8D0C5EAB072}" type="slidenum">
              <a:rPr lang="fr-FR" smtClean="0"/>
              <a:pPr/>
              <a:t>‹#›</a:t>
            </a:fld>
            <a:endParaRPr lang="fr-F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685800" y="6365875"/>
            <a:ext cx="1905000" cy="45720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365875"/>
            <a:ext cx="2895600" cy="45720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365875"/>
            <a:ext cx="1905000" cy="457200"/>
          </a:xfrm>
        </p:spPr>
        <p:txBody>
          <a:bodyPr/>
          <a:lstStyle>
            <a:lvl1pPr>
              <a:defRPr smtClean="0"/>
            </a:lvl1pPr>
          </a:lstStyle>
          <a:p>
            <a:fld id="{88AD80E1-E090-C543-825A-8BAFED21BE04}" type="slidenum">
              <a:rPr lang="fr-FR"/>
              <a:pPr/>
              <a:t>‹#›</a:t>
            </a:fld>
            <a:endParaRPr lang="fr-F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à coins arrondis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r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fr-FR" smtClean="0"/>
              <a:t>Cliquez et modifiez le titre</a:t>
            </a:r>
            <a:endParaRPr kumimoji="0" lang="en-US"/>
          </a:p>
        </p:txBody>
      </p:sp>
      <p:sp>
        <p:nvSpPr>
          <p:cNvPr id="20" name="Sous-titr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9" name="Espace réservé de la date 18"/>
          <p:cNvSpPr>
            <a:spLocks noGrp="1"/>
          </p:cNvSpPr>
          <p:nvPr>
            <p:ph type="dt" sz="half" idx="10"/>
          </p:nvPr>
        </p:nvSpPr>
        <p:spPr/>
        <p:txBody>
          <a:bodyPr/>
          <a:lstStyle/>
          <a:p>
            <a:fld id="{4FD4016B-B021-4A41-8153-F891A9539AD5}" type="datetimeFigureOut">
              <a:rPr lang="fr-FR" smtClean="0"/>
              <a:pPr/>
              <a:t>28/08/15</a:t>
            </a:fld>
            <a:endParaRPr lang="fr-FR"/>
          </a:p>
        </p:txBody>
      </p:sp>
      <p:sp>
        <p:nvSpPr>
          <p:cNvPr id="8" name="Espace réservé du pied de page 7"/>
          <p:cNvSpPr>
            <a:spLocks noGrp="1"/>
          </p:cNvSpPr>
          <p:nvPr>
            <p:ph type="ftr" sz="quarter" idx="11"/>
          </p:nvPr>
        </p:nvSpPr>
        <p:spPr/>
        <p:txBody>
          <a:bodyPr/>
          <a:lstStyle/>
          <a:p>
            <a:pPr>
              <a:defRPr/>
            </a:pPr>
            <a:endParaRPr lang="fr-FR"/>
          </a:p>
        </p:txBody>
      </p:sp>
      <p:sp>
        <p:nvSpPr>
          <p:cNvPr id="11" name="Espace réservé du numéro de diapositive 10"/>
          <p:cNvSpPr>
            <a:spLocks noGrp="1"/>
          </p:cNvSpPr>
          <p:nvPr>
            <p:ph type="sldNum" sz="quarter" idx="12"/>
          </p:nvPr>
        </p:nvSpPr>
        <p:spPr/>
        <p:txBody>
          <a:bodyPr/>
          <a:lstStyle/>
          <a:p>
            <a:fld id="{385F9D06-310C-9B46-B643-0B226674F151}" type="slidenum">
              <a:rPr lang="fr-FR" smtClean="0"/>
              <a:pPr/>
              <a:t>‹#›</a:t>
            </a:fld>
            <a:endParaRPr lang="fr-F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p>
            <a:r>
              <a:rPr kumimoji="0" lang="fr-FR" smtClean="0"/>
              <a:t>Cliquez et modifiez le titre</a:t>
            </a:r>
            <a:endParaRPr kumimoji="0" lang="en-US"/>
          </a:p>
        </p:txBody>
      </p:sp>
      <p:sp>
        <p:nvSpPr>
          <p:cNvPr id="3" name="Espace réservé du contenu 2"/>
          <p:cNvSpPr>
            <a:spLocks noGrp="1"/>
          </p:cNvSpPr>
          <p:nvPr>
            <p:ph idx="1"/>
          </p:nvPr>
        </p:nvSpPr>
        <p:spPr>
          <a:xfrm>
            <a:off x="502920" y="530352"/>
            <a:ext cx="8183880" cy="41879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DEE9B8A-B2E7-EF4C-8437-E8F14BCE1452}"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fld id="{B30656CC-808B-A843-ACB5-774EA04611AA}" type="slidenum">
              <a:rPr lang="fr-FR" smtClean="0"/>
              <a:pPr/>
              <a:t>‹#›</a:t>
            </a:fld>
            <a:endParaRPr lang="fr-F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14" name="Rectangle à coins arrondis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à coins arrondis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fr-FR" smtClean="0"/>
              <a:t>Cliquez et modifiez le titre</a:t>
            </a:r>
            <a:endParaRPr kumimoji="0" lang="en-US"/>
          </a:p>
        </p:txBody>
      </p:sp>
      <p:sp>
        <p:nvSpPr>
          <p:cNvPr id="3" name="Espace réservé du texte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DCCBB53D-FF1A-7644-887B-DC4A86003DD6}" type="datetimeFigureOut">
              <a:rPr lang="fr-FR" smtClean="0"/>
              <a:pPr/>
              <a:t>28/08/15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fld id="{FFFB3D70-704C-1A41-8704-F331D38694BB}" type="slidenum">
              <a:rPr lang="fr-FR" smtClean="0"/>
              <a:pPr/>
              <a:t>‹#›</a:t>
            </a:fld>
            <a:endParaRPr lang="fr-F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u contenu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02408B1C-093F-5545-8C44-61611E9E4400}"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fld id="{B78DBC3C-ABD3-9D48-80B9-6DEE35121B98}" type="slidenum">
              <a:rPr lang="fr-FR" smtClean="0"/>
              <a:pPr/>
              <a:t>‹#›</a:t>
            </a:fld>
            <a:endParaRPr lang="fr-F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nchor="b"/>
          <a:lstStyle>
            <a:lvl1pPr>
              <a:defRPr b="1"/>
            </a:lvl1pPr>
          </a:lstStyle>
          <a:p>
            <a:r>
              <a:rPr kumimoji="0" lang="fr-FR" smtClean="0"/>
              <a:t>Cliquez et modifiez le titre</a:t>
            </a:r>
            <a:endParaRPr kumimoji="0" lang="en-US"/>
          </a:p>
        </p:txBody>
      </p:sp>
      <p:sp>
        <p:nvSpPr>
          <p:cNvPr id="3" name="Espace réservé du texte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8D7B5E9C-025B-0743-B614-8DAC16C21243}" type="datetimeFigureOut">
              <a:rPr lang="fr-FR" smtClean="0"/>
              <a:pPr/>
              <a:t>28/08/15</a:t>
            </a:fld>
            <a:endParaRPr lang="fr-FR"/>
          </a:p>
        </p:txBody>
      </p:sp>
      <p:sp>
        <p:nvSpPr>
          <p:cNvPr id="8" name="Espace réservé du pied de page 7"/>
          <p:cNvSpPr>
            <a:spLocks noGrp="1"/>
          </p:cNvSpPr>
          <p:nvPr>
            <p:ph type="ftr" sz="quarter" idx="11"/>
          </p:nvPr>
        </p:nvSpPr>
        <p:spPr/>
        <p:txBody>
          <a:bodyPr/>
          <a:lstStyle/>
          <a:p>
            <a:pPr>
              <a:defRPr/>
            </a:pPr>
            <a:endParaRPr lang="fr-FR"/>
          </a:p>
        </p:txBody>
      </p:sp>
      <p:sp>
        <p:nvSpPr>
          <p:cNvPr id="9" name="Espace réservé du numéro de diapositive 8"/>
          <p:cNvSpPr>
            <a:spLocks noGrp="1"/>
          </p:cNvSpPr>
          <p:nvPr>
            <p:ph type="sldNum" sz="quarter" idx="12"/>
          </p:nvPr>
        </p:nvSpPr>
        <p:spPr/>
        <p:txBody>
          <a:bodyPr/>
          <a:lstStyle/>
          <a:p>
            <a:fld id="{7082D868-8697-284B-837B-17DB53DFF214}" type="slidenum">
              <a:rPr lang="fr-FR" smtClean="0"/>
              <a:pPr/>
              <a:t>‹#›</a:t>
            </a:fld>
            <a:endParaRPr lang="fr-F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e la date 2"/>
          <p:cNvSpPr>
            <a:spLocks noGrp="1"/>
          </p:cNvSpPr>
          <p:nvPr>
            <p:ph type="dt" sz="half" idx="10"/>
          </p:nvPr>
        </p:nvSpPr>
        <p:spPr/>
        <p:txBody>
          <a:bodyPr/>
          <a:lstStyle/>
          <a:p>
            <a:fld id="{4B260FC5-25B0-124E-A07F-277A2A33E2BA}" type="datetimeFigureOut">
              <a:rPr lang="fr-FR" smtClean="0"/>
              <a:pPr/>
              <a:t>28/08/15</a:t>
            </a:fld>
            <a:endParaRPr lang="fr-FR"/>
          </a:p>
        </p:txBody>
      </p:sp>
      <p:sp>
        <p:nvSpPr>
          <p:cNvPr id="4" name="Espace réservé du pied de page 3"/>
          <p:cNvSpPr>
            <a:spLocks noGrp="1"/>
          </p:cNvSpPr>
          <p:nvPr>
            <p:ph type="ftr" sz="quarter" idx="11"/>
          </p:nvPr>
        </p:nvSpPr>
        <p:spPr/>
        <p:txBody>
          <a:bodyPr/>
          <a:lstStyle/>
          <a:p>
            <a:pPr>
              <a:defRPr/>
            </a:pPr>
            <a:endParaRPr lang="fr-FR"/>
          </a:p>
        </p:txBody>
      </p:sp>
      <p:sp>
        <p:nvSpPr>
          <p:cNvPr id="5" name="Espace réservé du numéro de diapositive 4"/>
          <p:cNvSpPr>
            <a:spLocks noGrp="1"/>
          </p:cNvSpPr>
          <p:nvPr>
            <p:ph type="sldNum" sz="quarter" idx="12"/>
          </p:nvPr>
        </p:nvSpPr>
        <p:spPr/>
        <p:txBody>
          <a:bodyPr/>
          <a:lstStyle/>
          <a:p>
            <a:fld id="{A5024E02-249B-844C-864F-28FF2F33AD5B}" type="slidenum">
              <a:rPr lang="fr-FR" smtClean="0"/>
              <a:pPr/>
              <a:t>‹#›</a:t>
            </a:fld>
            <a:endParaRPr lang="fr-F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Espace réservé de la date 1"/>
          <p:cNvSpPr>
            <a:spLocks noGrp="1"/>
          </p:cNvSpPr>
          <p:nvPr>
            <p:ph type="dt" sz="half" idx="10"/>
          </p:nvPr>
        </p:nvSpPr>
        <p:spPr/>
        <p:txBody>
          <a:bodyPr/>
          <a:lstStyle/>
          <a:p>
            <a:fld id="{725A7BCE-219C-B041-A25A-1D1740B15ABB}" type="datetimeFigureOut">
              <a:rPr lang="fr-FR" smtClean="0"/>
              <a:pPr/>
              <a:t>28/08/15</a:t>
            </a:fld>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fld id="{403D009C-0A0E-F148-A237-10D456EC562D}" type="slidenum">
              <a:rPr lang="fr-FR" smtClean="0"/>
              <a:pPr/>
              <a:t>‹#›</a:t>
            </a:fld>
            <a:endParaRPr lang="fr-F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fr-FR" smtClean="0"/>
              <a:t>Cliquez et modifiez le titre</a:t>
            </a:r>
            <a:endParaRPr kumimoji="0" lang="en-US"/>
          </a:p>
        </p:txBody>
      </p:sp>
      <p:sp>
        <p:nvSpPr>
          <p:cNvPr id="3" name="Espace réservé du texte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63551D2D-ED1F-EC4F-A6FD-4392FE418AEF}"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fld id="{8B5BD7B8-296B-9642-8F0E-9ABF1DFC0B38}" type="slidenum">
              <a:rPr lang="fr-FR" smtClean="0"/>
              <a:pPr/>
              <a:t>‹#›</a:t>
            </a:fld>
            <a:endParaRPr lang="fr-F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Arrondir un rectangle à un seul coin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fr-FR" smtClean="0"/>
              <a:t>Cliquez et modifiez le titre</a:t>
            </a:r>
            <a:endParaRPr kumimoji="0" lang="en-US"/>
          </a:p>
        </p:txBody>
      </p:sp>
      <p:sp>
        <p:nvSpPr>
          <p:cNvPr id="4" name="Espace réservé du texte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13ABF30-8C0E-4F4A-AC62-2BB6CA52DC6B}" type="datetimeFigureOut">
              <a:rPr lang="fr-FR" smtClean="0"/>
              <a:pPr/>
              <a:t>28/08/15</a:t>
            </a:fld>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fld id="{EB752F0F-FD8A-A249-AE25-B8D0C5EAB072}" type="slidenum">
              <a:rPr lang="fr-FR" smtClean="0"/>
              <a:pPr/>
              <a:t>‹#›</a:t>
            </a:fld>
            <a:endParaRPr lang="fr-FR"/>
          </a:p>
        </p:txBody>
      </p:sp>
      <p:sp>
        <p:nvSpPr>
          <p:cNvPr id="3" name="Espace réservé pour une image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fr-FR" smtClean="0"/>
              <a:t>Faire glisser l'image vers l'espace réservé ou cliquer sur l'icône pour l'ajouter</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10.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11.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theme" Target="../theme/theme12.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theme" Target="../theme/theme13.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theme" Target="../theme/theme14.xml"/><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6.xml"/><Relationship Id="rId12" Type="http://schemas.openxmlformats.org/officeDocument/2006/relationships/theme" Target="../theme/theme15.xml"/><Relationship Id="rId13" Type="http://schemas.openxmlformats.org/officeDocument/2006/relationships/image" Target="../media/image16.png"/><Relationship Id="rId1" Type="http://schemas.openxmlformats.org/officeDocument/2006/relationships/slideLayout" Target="../slideLayouts/slideLayout186.xml"/><Relationship Id="rId2" Type="http://schemas.openxmlformats.org/officeDocument/2006/relationships/slideLayout" Target="../slideLayouts/slideLayout187.xml"/><Relationship Id="rId3" Type="http://schemas.openxmlformats.org/officeDocument/2006/relationships/slideLayout" Target="../slideLayouts/slideLayout188.xml"/><Relationship Id="rId4" Type="http://schemas.openxmlformats.org/officeDocument/2006/relationships/slideLayout" Target="../slideLayouts/slideLayout189.xml"/><Relationship Id="rId5" Type="http://schemas.openxmlformats.org/officeDocument/2006/relationships/slideLayout" Target="../slideLayouts/slideLayout190.xml"/><Relationship Id="rId6" Type="http://schemas.openxmlformats.org/officeDocument/2006/relationships/slideLayout" Target="../slideLayouts/slideLayout191.xml"/><Relationship Id="rId7" Type="http://schemas.openxmlformats.org/officeDocument/2006/relationships/slideLayout" Target="../slideLayouts/slideLayout192.xml"/><Relationship Id="rId8" Type="http://schemas.openxmlformats.org/officeDocument/2006/relationships/slideLayout" Target="../slideLayouts/slideLayout193.xml"/><Relationship Id="rId9" Type="http://schemas.openxmlformats.org/officeDocument/2006/relationships/slideLayout" Target="../slideLayouts/slideLayout194.xml"/><Relationship Id="rId10" Type="http://schemas.openxmlformats.org/officeDocument/2006/relationships/slideLayout" Target="../slideLayouts/slideLayout19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slideLayout" Target="../slideLayouts/slideLayout45.xml"/><Relationship Id="rId18"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Relationship Id="rId16" Type="http://schemas.openxmlformats.org/officeDocument/2006/relationships/slideLayout" Target="../slideLayouts/slideLayout73.xml"/><Relationship Id="rId17" Type="http://schemas.openxmlformats.org/officeDocument/2006/relationships/theme" Target="../theme/theme5.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slideLayout" Target="../slideLayouts/slideLayout87.xml"/><Relationship Id="rId15" Type="http://schemas.openxmlformats.org/officeDocument/2006/relationships/slideLayout" Target="../slideLayouts/slideLayout88.xml"/><Relationship Id="rId16" Type="http://schemas.openxmlformats.org/officeDocument/2006/relationships/slideLayout" Target="../slideLayouts/slideLayout89.xml"/><Relationship Id="rId17" Type="http://schemas.openxmlformats.org/officeDocument/2006/relationships/slideLayout" Target="../slideLayouts/slideLayout90.xml"/><Relationship Id="rId18" Type="http://schemas.openxmlformats.org/officeDocument/2006/relationships/theme" Target="../theme/theme6.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7.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slideLayout" Target="../slideLayouts/slideLayout115.xml"/><Relationship Id="rId15" Type="http://schemas.openxmlformats.org/officeDocument/2006/relationships/slideLayout" Target="../slideLayouts/slideLayout116.xml"/><Relationship Id="rId16" Type="http://schemas.openxmlformats.org/officeDocument/2006/relationships/slideLayout" Target="../slideLayouts/slideLayout117.xml"/><Relationship Id="rId17" Type="http://schemas.openxmlformats.org/officeDocument/2006/relationships/theme" Target="../theme/theme8.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9.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46063" y="9302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4579" name="Rectangle 3"/>
          <p:cNvSpPr>
            <a:spLocks noGrp="1" noChangeArrowheads="1"/>
          </p:cNvSpPr>
          <p:nvPr>
            <p:ph type="body" idx="1"/>
          </p:nvPr>
        </p:nvSpPr>
        <p:spPr bwMode="auto">
          <a:xfrm>
            <a:off x="685800" y="214788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4580"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fld id="{DCCBB53D-FF1A-7644-887B-DC4A86003DD6}" type="datetimeFigureOut">
              <a:rPr lang="fr-FR" smtClean="0"/>
              <a:pPr/>
              <a:t>28/08/15</a:t>
            </a:fld>
            <a:endParaRPr lang="fr-FR"/>
          </a:p>
        </p:txBody>
      </p:sp>
      <p:sp>
        <p:nvSpPr>
          <p:cNvPr id="24581"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a:defRPr/>
            </a:pPr>
            <a:endParaRPr lang="fr-FR"/>
          </a:p>
        </p:txBody>
      </p:sp>
      <p:sp>
        <p:nvSpPr>
          <p:cNvPr id="24582"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j-lt"/>
              </a:defRPr>
            </a:lvl1pPr>
          </a:lstStyle>
          <a:p>
            <a:fld id="{FFFB3D70-704C-1A41-8704-F331D38694BB}" type="slidenum">
              <a:rPr lang="fr-FR" smtClean="0"/>
              <a:pPr/>
              <a:t>‹#›</a:t>
            </a:fld>
            <a:endParaRPr lang="fr-FR"/>
          </a:p>
        </p:txBody>
      </p:sp>
      <p:grpSp>
        <p:nvGrpSpPr>
          <p:cNvPr id="24583" name="Group 7"/>
          <p:cNvGrpSpPr>
            <a:grpSpLocks/>
          </p:cNvGrpSpPr>
          <p:nvPr/>
        </p:nvGrpSpPr>
        <p:grpSpPr bwMode="auto">
          <a:xfrm>
            <a:off x="261938" y="87313"/>
            <a:ext cx="8488362" cy="831850"/>
            <a:chOff x="165" y="55"/>
            <a:chExt cx="5347" cy="524"/>
          </a:xfrm>
        </p:grpSpPr>
        <p:grpSp>
          <p:nvGrpSpPr>
            <p:cNvPr id="24584" name="Group 8"/>
            <p:cNvGrpSpPr>
              <a:grpSpLocks/>
            </p:cNvGrpSpPr>
            <p:nvPr userDrawn="1"/>
          </p:nvGrpSpPr>
          <p:grpSpPr bwMode="auto">
            <a:xfrm>
              <a:off x="664" y="104"/>
              <a:ext cx="4848" cy="432"/>
              <a:chOff x="664" y="104"/>
              <a:chExt cx="4848" cy="432"/>
            </a:xfrm>
          </p:grpSpPr>
          <p:sp>
            <p:nvSpPr>
              <p:cNvPr id="24585"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prstTxWarp prst="textNoShape">
                  <a:avLst/>
                </a:prstTxWarp>
              </a:bodyPr>
              <a:lstStyle/>
              <a:p>
                <a:endParaRPr lang="fr-FR"/>
              </a:p>
            </p:txBody>
          </p:sp>
          <p:grpSp>
            <p:nvGrpSpPr>
              <p:cNvPr id="24586" name="Group 10"/>
              <p:cNvGrpSpPr>
                <a:grpSpLocks/>
              </p:cNvGrpSpPr>
              <p:nvPr/>
            </p:nvGrpSpPr>
            <p:grpSpPr bwMode="auto">
              <a:xfrm>
                <a:off x="1195" y="104"/>
                <a:ext cx="3827" cy="429"/>
                <a:chOff x="1021" y="240"/>
                <a:chExt cx="3827" cy="429"/>
              </a:xfrm>
            </p:grpSpPr>
            <p:grpSp>
              <p:nvGrpSpPr>
                <p:cNvPr id="24587" name="Group 11"/>
                <p:cNvGrpSpPr>
                  <a:grpSpLocks/>
                </p:cNvGrpSpPr>
                <p:nvPr/>
              </p:nvGrpSpPr>
              <p:grpSpPr bwMode="auto">
                <a:xfrm>
                  <a:off x="1021" y="241"/>
                  <a:ext cx="2208" cy="427"/>
                  <a:chOff x="1021" y="241"/>
                  <a:chExt cx="2208" cy="427"/>
                </a:xfrm>
              </p:grpSpPr>
              <p:sp>
                <p:nvSpPr>
                  <p:cNvPr id="24588"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89"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0"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1"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2"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3"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4"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5"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6"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7"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8"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9"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0"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1"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2"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3"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4"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5"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6"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7"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8"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9"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0"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1"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2"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3"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4"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5"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6"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7"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8"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9"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0"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1"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2"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3"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4"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5"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6"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7"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8"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9"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0"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1"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2"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3"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4"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5"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6"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7"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8"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9"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0"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1"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2"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3"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grpSp>
            <p:grpSp>
              <p:nvGrpSpPr>
                <p:cNvPr id="24644" name="Group 68"/>
                <p:cNvGrpSpPr>
                  <a:grpSpLocks/>
                </p:cNvGrpSpPr>
                <p:nvPr/>
              </p:nvGrpSpPr>
              <p:grpSpPr bwMode="auto">
                <a:xfrm>
                  <a:off x="3709" y="240"/>
                  <a:ext cx="1139" cy="429"/>
                  <a:chOff x="3709" y="240"/>
                  <a:chExt cx="1139" cy="429"/>
                </a:xfrm>
              </p:grpSpPr>
              <p:sp>
                <p:nvSpPr>
                  <p:cNvPr id="24645"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6"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7"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8"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9"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0"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1"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2"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3"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4"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5"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6"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7"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8"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9"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0"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1"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2"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3"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4"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5"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6"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7"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8"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9"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0"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1"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2"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3"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4"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5"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6"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7"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8"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9"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0"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1"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2"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3"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4"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5"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6"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grpSp>
          </p:grpSp>
          <p:grpSp>
            <p:nvGrpSpPr>
              <p:cNvPr id="24687" name="Group 111"/>
              <p:cNvGrpSpPr>
                <a:grpSpLocks/>
              </p:cNvGrpSpPr>
              <p:nvPr/>
            </p:nvGrpSpPr>
            <p:grpSpPr bwMode="auto">
              <a:xfrm>
                <a:off x="798" y="111"/>
                <a:ext cx="4702" cy="418"/>
                <a:chOff x="798" y="255"/>
                <a:chExt cx="4702" cy="418"/>
              </a:xfrm>
            </p:grpSpPr>
            <p:sp>
              <p:nvSpPr>
                <p:cNvPr id="24688"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89"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0"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1"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2"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3"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4"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5"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6"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7"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8"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9"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0"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1"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2"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3"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4"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5"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6"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7"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8"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grpSp>
          <p:grpSp>
            <p:nvGrpSpPr>
              <p:cNvPr id="24709" name="Group 133"/>
              <p:cNvGrpSpPr>
                <a:grpSpLocks/>
              </p:cNvGrpSpPr>
              <p:nvPr/>
            </p:nvGrpSpPr>
            <p:grpSpPr bwMode="auto">
              <a:xfrm>
                <a:off x="1208" y="109"/>
                <a:ext cx="3694" cy="423"/>
                <a:chOff x="1034" y="245"/>
                <a:chExt cx="3694" cy="423"/>
              </a:xfrm>
            </p:grpSpPr>
            <p:sp>
              <p:nvSpPr>
                <p:cNvPr id="24710"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1"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2"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3"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4"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5"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6"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7"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8"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9"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0"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1"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2"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3"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4"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5"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6"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7"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8"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9"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0"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1"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2"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3"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4"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grpSp>
        </p:grpSp>
        <p:pic>
          <p:nvPicPr>
            <p:cNvPr id="24735" name="Picture 159" descr="earth"/>
            <p:cNvPicPr>
              <a:picLocks noChangeAspect="1" noChangeArrowheads="1"/>
            </p:cNvPicPr>
            <p:nvPr userDrawn="1"/>
          </p:nvPicPr>
          <p:blipFill>
            <a:blip r:embed="rId14">
              <a:clrChange>
                <a:clrFrom>
                  <a:srgbClr val="000000"/>
                </a:clrFrom>
                <a:clrTo>
                  <a:srgbClr val="000000">
                    <a:alpha val="0"/>
                  </a:srgbClr>
                </a:clrTo>
              </a:clrChange>
            </a:blip>
            <a:srcRect/>
            <a:stretch>
              <a:fillRect/>
            </a:stretch>
          </p:blipFill>
          <p:spPr bwMode="auto">
            <a:xfrm>
              <a:off x="165" y="55"/>
              <a:ext cx="562" cy="524"/>
            </a:xfrm>
            <a:prstGeom prst="rect">
              <a:avLst/>
            </a:prstGeom>
            <a:noFill/>
          </p:spPr>
        </p:pic>
      </p:gr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rtl="0" eaLnBrk="1" fontAlgn="base" hangingPunct="1">
        <a:spcBef>
          <a:spcPct val="0"/>
        </a:spcBef>
        <a:spcAft>
          <a:spcPct val="0"/>
        </a:spcAft>
        <a:defRPr sz="4400" i="1">
          <a:solidFill>
            <a:schemeClr val="tx2"/>
          </a:solidFill>
          <a:latin typeface="+mj-lt"/>
          <a:ea typeface="+mj-ea"/>
          <a:cs typeface="+mj-cs"/>
        </a:defRPr>
      </a:lvl1pPr>
      <a:lvl2pPr algn="l" rtl="0" eaLnBrk="1" fontAlgn="base" hangingPunct="1">
        <a:spcBef>
          <a:spcPct val="0"/>
        </a:spcBef>
        <a:spcAft>
          <a:spcPct val="0"/>
        </a:spcAft>
        <a:defRPr sz="4400" i="1">
          <a:solidFill>
            <a:schemeClr val="tx2"/>
          </a:solidFill>
          <a:latin typeface="Times New Roman" charset="0"/>
        </a:defRPr>
      </a:lvl2pPr>
      <a:lvl3pPr algn="l" rtl="0" eaLnBrk="1" fontAlgn="base" hangingPunct="1">
        <a:spcBef>
          <a:spcPct val="0"/>
        </a:spcBef>
        <a:spcAft>
          <a:spcPct val="0"/>
        </a:spcAft>
        <a:defRPr sz="4400" i="1">
          <a:solidFill>
            <a:schemeClr val="tx2"/>
          </a:solidFill>
          <a:latin typeface="Times New Roman" charset="0"/>
        </a:defRPr>
      </a:lvl3pPr>
      <a:lvl4pPr algn="l" rtl="0" eaLnBrk="1" fontAlgn="base" hangingPunct="1">
        <a:spcBef>
          <a:spcPct val="0"/>
        </a:spcBef>
        <a:spcAft>
          <a:spcPct val="0"/>
        </a:spcAft>
        <a:defRPr sz="4400" i="1">
          <a:solidFill>
            <a:schemeClr val="tx2"/>
          </a:solidFill>
          <a:latin typeface="Times New Roman" charset="0"/>
        </a:defRPr>
      </a:lvl4pPr>
      <a:lvl5pPr algn="l" rtl="0" eaLnBrk="1" fontAlgn="base" hangingPunct="1">
        <a:spcBef>
          <a:spcPct val="0"/>
        </a:spcBef>
        <a:spcAft>
          <a:spcPct val="0"/>
        </a:spcAft>
        <a:defRPr sz="4400" i="1">
          <a:solidFill>
            <a:schemeClr val="tx2"/>
          </a:solidFill>
          <a:latin typeface="Times New Roman" charset="0"/>
        </a:defRPr>
      </a:lvl5pPr>
      <a:lvl6pPr marL="457200" algn="l" rtl="0" eaLnBrk="1" fontAlgn="base" hangingPunct="1">
        <a:spcBef>
          <a:spcPct val="0"/>
        </a:spcBef>
        <a:spcAft>
          <a:spcPct val="0"/>
        </a:spcAft>
        <a:defRPr sz="4400" i="1">
          <a:solidFill>
            <a:schemeClr val="tx2"/>
          </a:solidFill>
          <a:latin typeface="Times New Roman" charset="0"/>
        </a:defRPr>
      </a:lvl6pPr>
      <a:lvl7pPr marL="914400" algn="l" rtl="0" eaLnBrk="1" fontAlgn="base" hangingPunct="1">
        <a:spcBef>
          <a:spcPct val="0"/>
        </a:spcBef>
        <a:spcAft>
          <a:spcPct val="0"/>
        </a:spcAft>
        <a:defRPr sz="4400" i="1">
          <a:solidFill>
            <a:schemeClr val="tx2"/>
          </a:solidFill>
          <a:latin typeface="Times New Roman" charset="0"/>
        </a:defRPr>
      </a:lvl7pPr>
      <a:lvl8pPr marL="1371600" algn="l" rtl="0" eaLnBrk="1" fontAlgn="base" hangingPunct="1">
        <a:spcBef>
          <a:spcPct val="0"/>
        </a:spcBef>
        <a:spcAft>
          <a:spcPct val="0"/>
        </a:spcAft>
        <a:defRPr sz="4400" i="1">
          <a:solidFill>
            <a:schemeClr val="tx2"/>
          </a:solidFill>
          <a:latin typeface="Times New Roman" charset="0"/>
        </a:defRPr>
      </a:lvl8pPr>
      <a:lvl9pPr marL="1828800" algn="l" rtl="0" eaLnBrk="1" fontAlgn="base" hangingPunct="1">
        <a:spcBef>
          <a:spcPct val="0"/>
        </a:spcBef>
        <a:spcAft>
          <a:spcPct val="0"/>
        </a:spcAft>
        <a:defRPr sz="4400" i="1">
          <a:solidFill>
            <a:schemeClr val="tx2"/>
          </a:solidFill>
          <a:latin typeface="Times New Roman" charset="0"/>
        </a:defRPr>
      </a:lvl9pPr>
    </p:titleStyle>
    <p:bodyStyle>
      <a:lvl1pPr marL="342900" indent="-342900" algn="l" rtl="0" eaLnBrk="1" fontAlgn="base" hangingPunct="1">
        <a:spcBef>
          <a:spcPct val="20000"/>
        </a:spcBef>
        <a:spcAft>
          <a:spcPct val="0"/>
        </a:spcAft>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75000"/>
        <a:buBlip>
          <a:blip r:embed="rId16"/>
        </a:buBlip>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fld id="{DCCBB53D-FF1A-7644-887B-DC4A86003DD6}" type="datetimeFigureOut">
              <a:rPr lang="fr-FR" smtClean="0"/>
              <a:pPr/>
              <a:t>28/08/15</a:t>
            </a:fld>
            <a:endParaRPr lang="fr-F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fr-F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FFB3D70-704C-1A41-8704-F331D38694BB}"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ransition xmlns:p14="http://schemas.microsoft.com/office/powerpoint/2010/main"/>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76263"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a:t>Cliquez pour modifier le style du titre</a:t>
            </a:r>
          </a:p>
        </p:txBody>
      </p:sp>
      <p:sp>
        <p:nvSpPr>
          <p:cNvPr id="7171"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8900"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fr-FR" sz="2400">
              <a:latin typeface="Times New Roman" charset="0"/>
              <a:ea typeface="+mn-ea"/>
              <a:cs typeface="+mn-cs"/>
            </a:endParaRPr>
          </a:p>
        </p:txBody>
      </p:sp>
      <p:sp>
        <p:nvSpPr>
          <p:cNvPr id="208901"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fr-FR">
              <a:ea typeface="+mn-ea"/>
              <a:cs typeface="+mn-cs"/>
            </a:endParaRPr>
          </a:p>
        </p:txBody>
      </p:sp>
      <p:sp>
        <p:nvSpPr>
          <p:cNvPr id="20890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ea typeface="+mn-ea"/>
                <a:cs typeface="+mn-cs"/>
              </a:defRPr>
            </a:lvl1pPr>
          </a:lstStyle>
          <a:p>
            <a:pPr>
              <a:defRPr/>
            </a:pPr>
            <a:endParaRPr lang="fr-FR"/>
          </a:p>
        </p:txBody>
      </p:sp>
      <p:sp>
        <p:nvSpPr>
          <p:cNvPr id="20890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ea typeface="+mn-ea"/>
                <a:cs typeface="+mn-cs"/>
              </a:defRPr>
            </a:lvl1pPr>
          </a:lstStyle>
          <a:p>
            <a:pPr>
              <a:defRPr/>
            </a:pPr>
            <a:endParaRPr lang="fr-FR"/>
          </a:p>
        </p:txBody>
      </p:sp>
      <p:sp>
        <p:nvSpPr>
          <p:cNvPr id="20890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charset="0"/>
              </a:defRPr>
            </a:lvl1pPr>
          </a:lstStyle>
          <a:p>
            <a:fld id="{1475766B-2E34-8647-8FA9-9141DF43221D}"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38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3800">
          <a:solidFill>
            <a:schemeClr val="tx2"/>
          </a:solidFill>
          <a:latin typeface="Verdana" charset="0"/>
          <a:ea typeface="ＭＳ Ｐゴシック" charset="-128"/>
          <a:cs typeface="ＭＳ Ｐゴシック" charset="-128"/>
        </a:defRPr>
      </a:lvl2pPr>
      <a:lvl3pPr algn="l" rtl="0" eaLnBrk="1" fontAlgn="base" hangingPunct="1">
        <a:spcBef>
          <a:spcPct val="0"/>
        </a:spcBef>
        <a:spcAft>
          <a:spcPct val="0"/>
        </a:spcAft>
        <a:defRPr sz="3800">
          <a:solidFill>
            <a:schemeClr val="tx2"/>
          </a:solidFill>
          <a:latin typeface="Verdana" charset="0"/>
          <a:ea typeface="ＭＳ Ｐゴシック" charset="-128"/>
          <a:cs typeface="ＭＳ Ｐゴシック" charset="-128"/>
        </a:defRPr>
      </a:lvl3pPr>
      <a:lvl4pPr algn="l" rtl="0" eaLnBrk="1" fontAlgn="base" hangingPunct="1">
        <a:spcBef>
          <a:spcPct val="0"/>
        </a:spcBef>
        <a:spcAft>
          <a:spcPct val="0"/>
        </a:spcAft>
        <a:defRPr sz="3800">
          <a:solidFill>
            <a:schemeClr val="tx2"/>
          </a:solidFill>
          <a:latin typeface="Verdana" charset="0"/>
          <a:ea typeface="ＭＳ Ｐゴシック" charset="-128"/>
          <a:cs typeface="ＭＳ Ｐゴシック" charset="-128"/>
        </a:defRPr>
      </a:lvl4pPr>
      <a:lvl5pPr algn="l" rtl="0" eaLnBrk="1" fontAlgn="base" hangingPunct="1">
        <a:spcBef>
          <a:spcPct val="0"/>
        </a:spcBef>
        <a:spcAft>
          <a:spcPct val="0"/>
        </a:spcAft>
        <a:defRPr sz="3800">
          <a:solidFill>
            <a:schemeClr val="tx2"/>
          </a:solidFill>
          <a:latin typeface="Verdana" charset="0"/>
          <a:ea typeface="ＭＳ Ｐゴシック" charset="-128"/>
          <a:cs typeface="ＭＳ Ｐゴシック" charset="-128"/>
        </a:defRPr>
      </a:lvl5pPr>
      <a:lvl6pPr marL="457200" algn="l" rtl="0" eaLnBrk="1" fontAlgn="base" hangingPunct="1">
        <a:spcBef>
          <a:spcPct val="0"/>
        </a:spcBef>
        <a:spcAft>
          <a:spcPct val="0"/>
        </a:spcAft>
        <a:defRPr sz="3800">
          <a:solidFill>
            <a:schemeClr val="tx2"/>
          </a:solidFill>
          <a:latin typeface="Verdana" charset="0"/>
        </a:defRPr>
      </a:lvl6pPr>
      <a:lvl7pPr marL="914400" algn="l" rtl="0" eaLnBrk="1" fontAlgn="base" hangingPunct="1">
        <a:spcBef>
          <a:spcPct val="0"/>
        </a:spcBef>
        <a:spcAft>
          <a:spcPct val="0"/>
        </a:spcAft>
        <a:defRPr sz="3800">
          <a:solidFill>
            <a:schemeClr val="tx2"/>
          </a:solidFill>
          <a:latin typeface="Verdana" charset="0"/>
        </a:defRPr>
      </a:lvl7pPr>
      <a:lvl8pPr marL="1371600" algn="l" rtl="0" eaLnBrk="1" fontAlgn="base" hangingPunct="1">
        <a:spcBef>
          <a:spcPct val="0"/>
        </a:spcBef>
        <a:spcAft>
          <a:spcPct val="0"/>
        </a:spcAft>
        <a:defRPr sz="3800">
          <a:solidFill>
            <a:schemeClr val="tx2"/>
          </a:solidFill>
          <a:latin typeface="Verdana" charset="0"/>
        </a:defRPr>
      </a:lvl8pPr>
      <a:lvl9pPr marL="1828800" algn="l" rtl="0" eaLnBrk="1" fontAlgn="base" hangingPunct="1">
        <a:spcBef>
          <a:spcPct val="0"/>
        </a:spcBef>
        <a:spcAft>
          <a:spcPct val="0"/>
        </a:spcAft>
        <a:defRPr sz="3800">
          <a:solidFill>
            <a:schemeClr val="tx2"/>
          </a:solidFill>
          <a:latin typeface="Verdana" charset="0"/>
        </a:defRPr>
      </a:lvl9pPr>
    </p:titleStyle>
    <p:bodyStyle>
      <a:lvl1pPr marL="469900" indent="-469900" algn="l" rtl="0" eaLnBrk="1" fontAlgn="base" hangingPunct="1">
        <a:spcBef>
          <a:spcPct val="20000"/>
        </a:spcBef>
        <a:spcAft>
          <a:spcPct val="0"/>
        </a:spcAft>
        <a:buClr>
          <a:schemeClr val="accent2"/>
        </a:buClr>
        <a:buFont typeface="Wingdings" charset="2"/>
        <a:buChar char="o"/>
        <a:defRPr sz="3000">
          <a:solidFill>
            <a:schemeClr val="tx1"/>
          </a:solidFill>
          <a:latin typeface="+mn-lt"/>
          <a:ea typeface="ＭＳ Ｐゴシック" charset="-128"/>
          <a:cs typeface="ＭＳ Ｐゴシック" charset="-128"/>
        </a:defRPr>
      </a:lvl1pPr>
      <a:lvl2pPr marL="908050" indent="-436563" algn="l" rtl="0" eaLnBrk="1" fontAlgn="base" hangingPunct="1">
        <a:spcBef>
          <a:spcPct val="20000"/>
        </a:spcBef>
        <a:spcAft>
          <a:spcPct val="0"/>
        </a:spcAft>
        <a:buClr>
          <a:schemeClr val="accent2"/>
        </a:buClr>
        <a:buFont typeface="Wingdings" charset="2"/>
        <a:buChar char="n"/>
        <a:defRPr sz="2600">
          <a:solidFill>
            <a:schemeClr val="tx1"/>
          </a:solidFill>
          <a:latin typeface="+mn-lt"/>
          <a:ea typeface="ＭＳ Ｐゴシック" charset="-128"/>
        </a:defRPr>
      </a:lvl2pPr>
      <a:lvl3pPr marL="1304925" indent="-395288" algn="l" rtl="0" eaLnBrk="1" fontAlgn="base" hangingPunct="1">
        <a:spcBef>
          <a:spcPct val="20000"/>
        </a:spcBef>
        <a:spcAft>
          <a:spcPct val="0"/>
        </a:spcAft>
        <a:buClr>
          <a:schemeClr val="accent2"/>
        </a:buClr>
        <a:buFont typeface="Wingdings" charset="2"/>
        <a:buChar char="o"/>
        <a:defRPr sz="2300">
          <a:solidFill>
            <a:schemeClr val="tx1"/>
          </a:solidFill>
          <a:latin typeface="+mn-lt"/>
          <a:ea typeface="ＭＳ Ｐゴシック" charset="-128"/>
        </a:defRPr>
      </a:lvl3pPr>
      <a:lvl4pPr marL="1693863" indent="-387350" algn="l" rtl="0" eaLnBrk="1" fontAlgn="base" hangingPunct="1">
        <a:spcBef>
          <a:spcPct val="20000"/>
        </a:spcBef>
        <a:spcAft>
          <a:spcPct val="0"/>
        </a:spcAft>
        <a:buClr>
          <a:schemeClr val="accent2"/>
        </a:buClr>
        <a:buFont typeface="Wingdings" charset="2"/>
        <a:buChar char="n"/>
        <a:defRPr sz="2000">
          <a:solidFill>
            <a:schemeClr val="tx1"/>
          </a:solidFill>
          <a:latin typeface="+mn-lt"/>
          <a:ea typeface="ＭＳ Ｐゴシック" charset="-128"/>
        </a:defRPr>
      </a:lvl4pPr>
      <a:lvl5pPr marL="20939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5pPr>
      <a:lvl6pPr marL="25511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6pPr>
      <a:lvl7pPr marL="30083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7pPr>
      <a:lvl8pPr marL="34655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8pPr>
      <a:lvl9pPr marL="39227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762000" y="533400"/>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a:t>Cliquez pour modifier le style du titre</a:t>
            </a:r>
          </a:p>
        </p:txBody>
      </p:sp>
      <p:sp>
        <p:nvSpPr>
          <p:cNvPr id="8195" name="Rectangle 3"/>
          <p:cNvSpPr>
            <a:spLocks noGrp="1" noChangeArrowheads="1"/>
          </p:cNvSpPr>
          <p:nvPr>
            <p:ph type="body" idx="1"/>
          </p:nvPr>
        </p:nvSpPr>
        <p:spPr bwMode="auto">
          <a:xfrm>
            <a:off x="762000" y="1905000"/>
            <a:ext cx="7696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34852"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fr-FR"/>
          </a:p>
        </p:txBody>
      </p:sp>
      <p:sp>
        <p:nvSpPr>
          <p:cNvPr id="334853"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fr-FR"/>
          </a:p>
        </p:txBody>
      </p:sp>
      <p:sp>
        <p:nvSpPr>
          <p:cNvPr id="334854"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B29D2A15-BCEA-0445-B8A6-DD068FB5AC77}" type="slidenum">
              <a:rPr lang="fr-FR"/>
              <a:pPr/>
              <a:t>‹#›</a:t>
            </a:fld>
            <a:endParaRPr lang="fr-FR"/>
          </a:p>
        </p:txBody>
      </p:sp>
      <p:grpSp>
        <p:nvGrpSpPr>
          <p:cNvPr id="8199" name="Group 7"/>
          <p:cNvGrpSpPr>
            <a:grpSpLocks/>
          </p:cNvGrpSpPr>
          <p:nvPr/>
        </p:nvGrpSpPr>
        <p:grpSpPr bwMode="auto">
          <a:xfrm>
            <a:off x="169863" y="228600"/>
            <a:ext cx="8821737" cy="6096000"/>
            <a:chOff x="106" y="144"/>
            <a:chExt cx="5558" cy="3840"/>
          </a:xfrm>
        </p:grpSpPr>
        <p:sp>
          <p:nvSpPr>
            <p:cNvPr id="334856"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p:spPr>
          <p:txBody>
            <a:bodyPr wrap="none" anchor="ctr"/>
            <a:lstStyle/>
            <a:p>
              <a:pPr algn="ctr">
                <a:defRPr/>
              </a:pPr>
              <a:endParaRPr lang="fr-FR" sz="2400">
                <a:latin typeface="Times New Roman" charset="0"/>
                <a:ea typeface="+mn-ea"/>
                <a:cs typeface="+mn-cs"/>
              </a:endParaRPr>
            </a:p>
          </p:txBody>
        </p:sp>
        <p:sp>
          <p:nvSpPr>
            <p:cNvPr id="334857" name="Line 9"/>
            <p:cNvSpPr>
              <a:spLocks noChangeShapeType="1"/>
            </p:cNvSpPr>
            <p:nvPr/>
          </p:nvSpPr>
          <p:spPr bwMode="auto">
            <a:xfrm>
              <a:off x="480" y="1077"/>
              <a:ext cx="4848" cy="0"/>
            </a:xfrm>
            <a:prstGeom prst="line">
              <a:avLst/>
            </a:prstGeom>
            <a:noFill/>
            <a:ln w="38100">
              <a:solidFill>
                <a:schemeClr val="folHlink"/>
              </a:solidFill>
              <a:round/>
              <a:headEnd/>
              <a:tailEnd/>
            </a:ln>
            <a:effectLst/>
          </p:spPr>
          <p:txBody>
            <a:bodyPr/>
            <a:lstStyle/>
            <a:p>
              <a:pPr>
                <a:defRPr/>
              </a:pPr>
              <a:endParaRPr lang="fr-FR">
                <a:ea typeface="+mn-ea"/>
                <a:cs typeface="+mn-cs"/>
              </a:endParaRPr>
            </a:p>
          </p:txBody>
        </p:sp>
      </p:gr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rtl="0" eaLnBrk="1" fontAlgn="base" hangingPunct="1">
        <a:spcBef>
          <a:spcPct val="0"/>
        </a:spcBef>
        <a:spcAft>
          <a:spcPct val="0"/>
        </a:spcAft>
        <a:defRPr sz="33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3300">
          <a:solidFill>
            <a:schemeClr val="tx2"/>
          </a:solidFill>
          <a:latin typeface="Arial Black" charset="0"/>
          <a:ea typeface="ＭＳ Ｐゴシック" charset="-128"/>
          <a:cs typeface="ＭＳ Ｐゴシック" charset="-128"/>
        </a:defRPr>
      </a:lvl2pPr>
      <a:lvl3pPr algn="l" rtl="0" eaLnBrk="1" fontAlgn="base" hangingPunct="1">
        <a:spcBef>
          <a:spcPct val="0"/>
        </a:spcBef>
        <a:spcAft>
          <a:spcPct val="0"/>
        </a:spcAft>
        <a:defRPr sz="3300">
          <a:solidFill>
            <a:schemeClr val="tx2"/>
          </a:solidFill>
          <a:latin typeface="Arial Black" charset="0"/>
          <a:ea typeface="ＭＳ Ｐゴシック" charset="-128"/>
          <a:cs typeface="ＭＳ Ｐゴシック" charset="-128"/>
        </a:defRPr>
      </a:lvl3pPr>
      <a:lvl4pPr algn="l" rtl="0" eaLnBrk="1" fontAlgn="base" hangingPunct="1">
        <a:spcBef>
          <a:spcPct val="0"/>
        </a:spcBef>
        <a:spcAft>
          <a:spcPct val="0"/>
        </a:spcAft>
        <a:defRPr sz="3300">
          <a:solidFill>
            <a:schemeClr val="tx2"/>
          </a:solidFill>
          <a:latin typeface="Arial Black" charset="0"/>
          <a:ea typeface="ＭＳ Ｐゴシック" charset="-128"/>
          <a:cs typeface="ＭＳ Ｐゴシック" charset="-128"/>
        </a:defRPr>
      </a:lvl4pPr>
      <a:lvl5pPr algn="l" rtl="0" eaLnBrk="1" fontAlgn="base" hangingPunct="1">
        <a:spcBef>
          <a:spcPct val="0"/>
        </a:spcBef>
        <a:spcAft>
          <a:spcPct val="0"/>
        </a:spcAft>
        <a:defRPr sz="3300">
          <a:solidFill>
            <a:schemeClr val="tx2"/>
          </a:solidFill>
          <a:latin typeface="Arial Black" charset="0"/>
          <a:ea typeface="ＭＳ Ｐゴシック" charset="-128"/>
          <a:cs typeface="ＭＳ Ｐゴシック" charset="-128"/>
        </a:defRPr>
      </a:lvl5pPr>
      <a:lvl6pPr marL="457200" algn="l" rtl="0" eaLnBrk="1" fontAlgn="base" hangingPunct="1">
        <a:spcBef>
          <a:spcPct val="0"/>
        </a:spcBef>
        <a:spcAft>
          <a:spcPct val="0"/>
        </a:spcAft>
        <a:defRPr sz="3300">
          <a:solidFill>
            <a:schemeClr val="tx2"/>
          </a:solidFill>
          <a:latin typeface="Arial Black" charset="0"/>
        </a:defRPr>
      </a:lvl6pPr>
      <a:lvl7pPr marL="914400" algn="l" rtl="0" eaLnBrk="1" fontAlgn="base" hangingPunct="1">
        <a:spcBef>
          <a:spcPct val="0"/>
        </a:spcBef>
        <a:spcAft>
          <a:spcPct val="0"/>
        </a:spcAft>
        <a:defRPr sz="3300">
          <a:solidFill>
            <a:schemeClr val="tx2"/>
          </a:solidFill>
          <a:latin typeface="Arial Black" charset="0"/>
        </a:defRPr>
      </a:lvl7pPr>
      <a:lvl8pPr marL="1371600" algn="l" rtl="0" eaLnBrk="1" fontAlgn="base" hangingPunct="1">
        <a:spcBef>
          <a:spcPct val="0"/>
        </a:spcBef>
        <a:spcAft>
          <a:spcPct val="0"/>
        </a:spcAft>
        <a:defRPr sz="3300">
          <a:solidFill>
            <a:schemeClr val="tx2"/>
          </a:solidFill>
          <a:latin typeface="Arial Black" charset="0"/>
        </a:defRPr>
      </a:lvl8pPr>
      <a:lvl9pPr marL="1828800" algn="l" rtl="0" eaLnBrk="1" fontAlgn="base" hangingPunct="1">
        <a:spcBef>
          <a:spcPct val="0"/>
        </a:spcBef>
        <a:spcAft>
          <a:spcPct val="0"/>
        </a:spcAft>
        <a:defRPr sz="3300">
          <a:solidFill>
            <a:schemeClr val="tx2"/>
          </a:solidFill>
          <a:latin typeface="Arial Black" charset="0"/>
        </a:defRPr>
      </a:lvl9pPr>
    </p:titleStyle>
    <p:bodyStyle>
      <a:lvl1pPr marL="342900" indent="-342900" algn="l" rtl="0" eaLnBrk="1" fontAlgn="base" hangingPunct="1">
        <a:spcBef>
          <a:spcPct val="20000"/>
        </a:spcBef>
        <a:spcAft>
          <a:spcPct val="0"/>
        </a:spcAft>
        <a:buClr>
          <a:schemeClr val="bg2"/>
        </a:buClr>
        <a:buSzPct val="70000"/>
        <a:buFont typeface="Wingdings" charset="2"/>
        <a:buChar char="l"/>
        <a:defRPr sz="31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
          <a:schemeClr val="accent1"/>
        </a:buClr>
        <a:buSzPct val="150000"/>
        <a:buChar char="•"/>
        <a:defRPr sz="2600">
          <a:solidFill>
            <a:schemeClr val="tx1"/>
          </a:solidFill>
          <a:latin typeface="+mn-lt"/>
          <a:ea typeface="ＭＳ Ｐゴシック" charset="-128"/>
        </a:defRPr>
      </a:lvl2pPr>
      <a:lvl3pPr marL="1143000" indent="-228600" algn="l" rtl="0" eaLnBrk="1" fontAlgn="base" hangingPunct="1">
        <a:spcBef>
          <a:spcPct val="20000"/>
        </a:spcBef>
        <a:spcAft>
          <a:spcPct val="0"/>
        </a:spcAft>
        <a:buClr>
          <a:schemeClr val="tx1"/>
        </a:buClr>
        <a:buSzPct val="150000"/>
        <a:buChar char="•"/>
        <a:defRPr sz="2200">
          <a:solidFill>
            <a:schemeClr val="tx1"/>
          </a:solidFill>
          <a:latin typeface="+mn-lt"/>
          <a:ea typeface="ＭＳ Ｐゴシック" charset="-128"/>
        </a:defRPr>
      </a:lvl3pPr>
      <a:lvl4pPr marL="1600200" indent="-228600" algn="l" rtl="0" eaLnBrk="1" fontAlgn="base" hangingPunct="1">
        <a:spcBef>
          <a:spcPct val="20000"/>
        </a:spcBef>
        <a:spcAft>
          <a:spcPct val="0"/>
        </a:spcAft>
        <a:buClr>
          <a:schemeClr val="tx2"/>
        </a:buClr>
        <a:buSzPct val="150000"/>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9221" name="Espace réservé du texte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ＭＳ Ｐゴシック" charset="-128"/>
              </a:defRPr>
            </a:lvl1pPr>
          </a:lstStyle>
          <a:p>
            <a:pPr>
              <a:defRPr/>
            </a:pPr>
            <a:endParaRPr lang="fr-FR"/>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ＭＳ Ｐゴシック" charset="-128"/>
              </a:defRPr>
            </a:lvl1pPr>
          </a:lstStyle>
          <a:p>
            <a:pPr>
              <a:defRPr/>
            </a:pPr>
            <a:endParaRPr lang="fr-FR"/>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defRPr>
            </a:lvl1pPr>
          </a:lstStyle>
          <a:p>
            <a:fld id="{D5305204-4DA5-8140-99C8-7BDFD6F508CF}" type="slidenum">
              <a:rPr lang="fr-FR"/>
              <a:pPr/>
              <a:t>‹#›</a:t>
            </a:fld>
            <a:endParaRPr lang="fr-FR"/>
          </a:p>
        </p:txBody>
      </p:sp>
      <p:sp>
        <p:nvSpPr>
          <p:cNvPr id="10" name="Espace réservé du titre 9"/>
          <p:cNvSpPr>
            <a:spLocks noGrp="1"/>
          </p:cNvSpPr>
          <p:nvPr>
            <p:ph type="title"/>
          </p:nvPr>
        </p:nvSpPr>
        <p:spPr>
          <a:xfrm>
            <a:off x="304800" y="457200"/>
            <a:ext cx="8686800" cy="838200"/>
          </a:xfrm>
          <a:prstGeom prst="rect">
            <a:avLst/>
          </a:prstGeom>
        </p:spPr>
        <p:txBody>
          <a:bodyPr vert="horz" wrap="square" lIns="91440" tIns="45720" rIns="91440" bIns="45720" numCol="1" anchor="ctr" anchorCtr="0" compatLnSpc="1">
            <a:prstTxWarp prst="textNoShape">
              <a:avLst/>
            </a:prstTxWarp>
            <a:normAutofit/>
          </a:bodyPr>
          <a:lstStyle/>
          <a:p>
            <a:pPr lvl="0"/>
            <a:r>
              <a:rPr lang="fr-FR"/>
              <a:t>Cliquez et modifiez le titre</a:t>
            </a:r>
            <a:endParaRPr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xStyles>
    <p:titleStyle>
      <a:lvl1pPr algn="l" rtl="0" eaLnBrk="1" fontAlgn="base" hangingPunct="1">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128"/>
          <a:cs typeface="ＭＳ Ｐゴシック" charset="-128"/>
        </a:defRPr>
      </a:lvl1pPr>
      <a:lvl2pPr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lr>
          <a:schemeClr val="accent1"/>
        </a:buClr>
        <a:buSzPct val="70000"/>
        <a:buFont typeface="Wingdings 2" charset="2"/>
        <a:buChar char=""/>
        <a:defRPr sz="3200" kern="1200">
          <a:solidFill>
            <a:schemeClr val="tx2"/>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1" fontAlgn="base" hangingPunct="1">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1" fontAlgn="base" hangingPunct="1">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1" fontAlgn="base" hangingPunct="1">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8" name="Rectangle à coins arrondis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10244" name="Espace réservé du titre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fr-FR"/>
              <a:t>Cliquez et modifiez le titre</a:t>
            </a:r>
            <a:endParaRPr lang="en-US"/>
          </a:p>
        </p:txBody>
      </p:sp>
      <p:sp>
        <p:nvSpPr>
          <p:cNvPr id="10245" name="Espace réservé du texte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Espace réservé de la date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cs typeface="ＭＳ Ｐゴシック" charset="-128"/>
              </a:defRPr>
            </a:lvl1pPr>
          </a:lstStyle>
          <a:p>
            <a:pPr>
              <a:defRPr/>
            </a:pPr>
            <a:endParaRPr lang="fr-FR"/>
          </a:p>
        </p:txBody>
      </p:sp>
      <p:sp>
        <p:nvSpPr>
          <p:cNvPr id="3" name="Espace réservé du pied de page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cs typeface="ＭＳ Ｐゴシック" charset="-128"/>
              </a:defRPr>
            </a:lvl1pPr>
          </a:lstStyle>
          <a:p>
            <a:pPr>
              <a:defRPr/>
            </a:pPr>
            <a:endParaRPr lang="fr-FR"/>
          </a:p>
        </p:txBody>
      </p:sp>
      <p:sp>
        <p:nvSpPr>
          <p:cNvPr id="23" name="Espace réservé du numéro de diapositive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charset="0"/>
              </a:defRPr>
            </a:lvl1pPr>
          </a:lstStyle>
          <a:p>
            <a:fld id="{6243C08C-1FB1-0140-8A21-13BAB76954E6}"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rtl="0" eaLnBrk="1" fontAlgn="base" hangingPunct="1">
        <a:spcBef>
          <a:spcPct val="0"/>
        </a:spcBef>
        <a:spcAft>
          <a:spcPct val="0"/>
        </a:spcAft>
        <a:defRPr sz="40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2pPr>
      <a:lvl3pPr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3pPr>
      <a:lvl4pPr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4pPr>
      <a:lvl5pPr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5pPr>
      <a:lvl6pPr marL="457200"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6pPr>
      <a:lvl7pPr marL="914400"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7pPr>
      <a:lvl8pPr marL="1371600"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8pPr>
      <a:lvl9pPr marL="1828800" algn="l" rtl="0" eaLnBrk="1" fontAlgn="base" hangingPunct="1">
        <a:spcBef>
          <a:spcPct val="0"/>
        </a:spcBef>
        <a:spcAft>
          <a:spcPct val="0"/>
        </a:spcAft>
        <a:defRPr sz="4000">
          <a:solidFill>
            <a:schemeClr val="tx2"/>
          </a:solidFill>
          <a:latin typeface="Franklin Gothic Book" charset="0"/>
          <a:ea typeface="ＭＳ Ｐゴシック" charset="-128"/>
          <a:cs typeface="ＭＳ Ｐゴシック" charset="-128"/>
        </a:defRPr>
      </a:lvl9pPr>
    </p:titleStyle>
    <p:bodyStyle>
      <a:lvl1pPr marL="273050" indent="-273050" algn="l" rtl="0" eaLnBrk="1" fontAlgn="base" hangingPunct="1">
        <a:spcBef>
          <a:spcPts val="575"/>
        </a:spcBef>
        <a:spcAft>
          <a:spcPct val="0"/>
        </a:spcAft>
        <a:buClr>
          <a:schemeClr val="accent1"/>
        </a:buClr>
        <a:buSzPct val="85000"/>
        <a:buFont typeface="Wingdings 2" charset="2"/>
        <a:buChar char=""/>
        <a:defRPr sz="2600" kern="1200">
          <a:solidFill>
            <a:schemeClr val="tx1"/>
          </a:solidFill>
          <a:latin typeface="+mn-lt"/>
          <a:ea typeface="ＭＳ Ｐゴシック" charset="-128"/>
          <a:cs typeface="ＭＳ Ｐゴシック" charset="-128"/>
        </a:defRPr>
      </a:lvl1pPr>
      <a:lvl2pPr marL="547688" indent="-228600" algn="l" rtl="0" eaLnBrk="1" fontAlgn="base" hangingPunct="1">
        <a:spcBef>
          <a:spcPts val="375"/>
        </a:spcBef>
        <a:spcAft>
          <a:spcPct val="0"/>
        </a:spcAft>
        <a:buClr>
          <a:schemeClr val="accent2"/>
        </a:buClr>
        <a:buSzPct val="85000"/>
        <a:buFont typeface="Wingdings 2" charset="2"/>
        <a:buChar char=""/>
        <a:defRPr sz="2400" kern="1200">
          <a:solidFill>
            <a:schemeClr val="tx1"/>
          </a:solidFill>
          <a:latin typeface="+mn-lt"/>
          <a:ea typeface="ＭＳ Ｐゴシック" charset="-128"/>
          <a:cs typeface="+mn-cs"/>
        </a:defRPr>
      </a:lvl2pPr>
      <a:lvl3pPr marL="822325" indent="-228600" algn="l" rtl="0" eaLnBrk="1" fontAlgn="base" hangingPunct="1">
        <a:spcBef>
          <a:spcPts val="375"/>
        </a:spcBef>
        <a:spcAft>
          <a:spcPct val="0"/>
        </a:spcAft>
        <a:buClr>
          <a:srgbClr val="E6B1AB"/>
        </a:buClr>
        <a:buSzPct val="85000"/>
        <a:buFont typeface="Wingdings 2" charset="2"/>
        <a:buChar char=""/>
        <a:defRPr sz="2000" kern="1200">
          <a:solidFill>
            <a:schemeClr val="tx1"/>
          </a:solidFill>
          <a:latin typeface="+mn-lt"/>
          <a:ea typeface="ＭＳ Ｐゴシック" charset="-128"/>
          <a:cs typeface="+mn-cs"/>
        </a:defRPr>
      </a:lvl3pPr>
      <a:lvl4pPr marL="1096963" indent="-228600" algn="l" rtl="0" eaLnBrk="1" fontAlgn="base" hangingPunct="1">
        <a:spcBef>
          <a:spcPts val="375"/>
        </a:spcBef>
        <a:spcAft>
          <a:spcPct val="0"/>
        </a:spcAft>
        <a:buClr>
          <a:srgbClr val="A28E6A"/>
        </a:buClr>
        <a:buSzPct val="80000"/>
        <a:buFont typeface="Wingdings 2" charset="2"/>
        <a:buChar char=""/>
        <a:defRPr sz="2000" kern="1200">
          <a:solidFill>
            <a:schemeClr val="tx1"/>
          </a:solidFill>
          <a:latin typeface="+mn-lt"/>
          <a:ea typeface="ＭＳ Ｐゴシック" charset="-128"/>
          <a:cs typeface="+mn-cs"/>
        </a:defRPr>
      </a:lvl4pPr>
      <a:lvl5pPr marL="1371600" indent="-228600" algn="l" rtl="0" eaLnBrk="1" fontAlgn="base" hangingPunct="1">
        <a:spcBef>
          <a:spcPts val="375"/>
        </a:spcBef>
        <a:spcAft>
          <a:spcPct val="0"/>
        </a:spcAft>
        <a:buClr>
          <a:srgbClr val="A28E6A"/>
        </a:buClr>
        <a:buChar char="o"/>
        <a:defRPr sz="2000" kern="1200">
          <a:solidFill>
            <a:schemeClr val="tx1"/>
          </a:solidFill>
          <a:latin typeface="+mn-lt"/>
          <a:ea typeface="ＭＳ Ｐゴシック" charset="-128"/>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smtClean="0">
                <a:latin typeface="Candara"/>
                <a:cs typeface="Haettenschweiler"/>
              </a:rPr>
              <a:t>Didier HORN – V1.13 </a:t>
            </a:r>
            <a:r>
              <a:rPr lang="fr-FR" sz="1000" b="0" dirty="0" smtClean="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40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40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409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40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endParaRPr lang="fr-F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fr-F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7BA71467-650F-6C4B-B6EE-B2B0C6021F9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409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409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endParaRPr lang="fr-F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fr-F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7BA71467-650F-6C4B-B6EE-B2B0C6021F9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46063" y="9302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4579" name="Rectangle 3"/>
          <p:cNvSpPr>
            <a:spLocks noGrp="1" noChangeArrowheads="1"/>
          </p:cNvSpPr>
          <p:nvPr>
            <p:ph type="body" idx="1"/>
          </p:nvPr>
        </p:nvSpPr>
        <p:spPr bwMode="auto">
          <a:xfrm>
            <a:off x="685800" y="214788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4580"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fld id="{DCCBB53D-FF1A-7644-887B-DC4A86003DD6}" type="datetimeFigureOut">
              <a:rPr lang="fr-FR" smtClean="0"/>
              <a:pPr/>
              <a:t>28/08/15</a:t>
            </a:fld>
            <a:endParaRPr lang="fr-FR"/>
          </a:p>
        </p:txBody>
      </p:sp>
      <p:sp>
        <p:nvSpPr>
          <p:cNvPr id="24581"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a:defRPr/>
            </a:pPr>
            <a:endParaRPr lang="fr-FR"/>
          </a:p>
        </p:txBody>
      </p:sp>
      <p:sp>
        <p:nvSpPr>
          <p:cNvPr id="24582"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j-lt"/>
              </a:defRPr>
            </a:lvl1pPr>
          </a:lstStyle>
          <a:p>
            <a:fld id="{FFFB3D70-704C-1A41-8704-F331D38694BB}" type="slidenum">
              <a:rPr lang="fr-FR" smtClean="0"/>
              <a:pPr/>
              <a:t>‹#›</a:t>
            </a:fld>
            <a:endParaRPr lang="fr-FR"/>
          </a:p>
        </p:txBody>
      </p:sp>
      <p:grpSp>
        <p:nvGrpSpPr>
          <p:cNvPr id="24583" name="Group 7"/>
          <p:cNvGrpSpPr>
            <a:grpSpLocks/>
          </p:cNvGrpSpPr>
          <p:nvPr/>
        </p:nvGrpSpPr>
        <p:grpSpPr bwMode="auto">
          <a:xfrm>
            <a:off x="261938" y="87313"/>
            <a:ext cx="8488362" cy="831850"/>
            <a:chOff x="165" y="55"/>
            <a:chExt cx="5347" cy="524"/>
          </a:xfrm>
        </p:grpSpPr>
        <p:grpSp>
          <p:nvGrpSpPr>
            <p:cNvPr id="24584" name="Group 8"/>
            <p:cNvGrpSpPr>
              <a:grpSpLocks/>
            </p:cNvGrpSpPr>
            <p:nvPr userDrawn="1"/>
          </p:nvGrpSpPr>
          <p:grpSpPr bwMode="auto">
            <a:xfrm>
              <a:off x="664" y="104"/>
              <a:ext cx="4848" cy="432"/>
              <a:chOff x="664" y="104"/>
              <a:chExt cx="4848" cy="432"/>
            </a:xfrm>
          </p:grpSpPr>
          <p:sp>
            <p:nvSpPr>
              <p:cNvPr id="24585"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prstTxWarp prst="textNoShape">
                  <a:avLst/>
                </a:prstTxWarp>
              </a:bodyPr>
              <a:lstStyle/>
              <a:p>
                <a:endParaRPr lang="fr-FR"/>
              </a:p>
            </p:txBody>
          </p:sp>
          <p:grpSp>
            <p:nvGrpSpPr>
              <p:cNvPr id="24586" name="Group 10"/>
              <p:cNvGrpSpPr>
                <a:grpSpLocks/>
              </p:cNvGrpSpPr>
              <p:nvPr/>
            </p:nvGrpSpPr>
            <p:grpSpPr bwMode="auto">
              <a:xfrm>
                <a:off x="1195" y="104"/>
                <a:ext cx="3827" cy="429"/>
                <a:chOff x="1021" y="240"/>
                <a:chExt cx="3827" cy="429"/>
              </a:xfrm>
            </p:grpSpPr>
            <p:grpSp>
              <p:nvGrpSpPr>
                <p:cNvPr id="24587" name="Group 11"/>
                <p:cNvGrpSpPr>
                  <a:grpSpLocks/>
                </p:cNvGrpSpPr>
                <p:nvPr/>
              </p:nvGrpSpPr>
              <p:grpSpPr bwMode="auto">
                <a:xfrm>
                  <a:off x="1021" y="241"/>
                  <a:ext cx="2208" cy="427"/>
                  <a:chOff x="1021" y="241"/>
                  <a:chExt cx="2208" cy="427"/>
                </a:xfrm>
              </p:grpSpPr>
              <p:sp>
                <p:nvSpPr>
                  <p:cNvPr id="24588"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89"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0"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1"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2"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3"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4"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5"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6"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7"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8"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599"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0"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1"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2"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3"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4"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5"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6"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7"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8"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09"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0"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1"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2"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3"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4"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5"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6"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7"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8"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19"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0"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1"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2"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3"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4"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5"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6"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7"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8"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29"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0"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1"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2"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3"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4"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5"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6"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7"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8"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39"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0"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1"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2"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3"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grpSp>
            <p:grpSp>
              <p:nvGrpSpPr>
                <p:cNvPr id="24644" name="Group 68"/>
                <p:cNvGrpSpPr>
                  <a:grpSpLocks/>
                </p:cNvGrpSpPr>
                <p:nvPr/>
              </p:nvGrpSpPr>
              <p:grpSpPr bwMode="auto">
                <a:xfrm>
                  <a:off x="3709" y="240"/>
                  <a:ext cx="1139" cy="429"/>
                  <a:chOff x="3709" y="240"/>
                  <a:chExt cx="1139" cy="429"/>
                </a:xfrm>
              </p:grpSpPr>
              <p:sp>
                <p:nvSpPr>
                  <p:cNvPr id="24645"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6"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7"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8"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49"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0"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1"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2"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3"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4"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5"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6"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7"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8"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59"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0"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1"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2"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3"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4"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5"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6"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7"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8"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69"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0"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1"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2"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3"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4"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5"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6"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7"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8"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79"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0"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1"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2"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3"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4"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5"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sp>
                <p:nvSpPr>
                  <p:cNvPr id="24686"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endParaRPr lang="fr-FR"/>
                  </a:p>
                </p:txBody>
              </p:sp>
            </p:grpSp>
          </p:grpSp>
          <p:grpSp>
            <p:nvGrpSpPr>
              <p:cNvPr id="24687" name="Group 111"/>
              <p:cNvGrpSpPr>
                <a:grpSpLocks/>
              </p:cNvGrpSpPr>
              <p:nvPr/>
            </p:nvGrpSpPr>
            <p:grpSpPr bwMode="auto">
              <a:xfrm>
                <a:off x="798" y="111"/>
                <a:ext cx="4702" cy="418"/>
                <a:chOff x="798" y="255"/>
                <a:chExt cx="4702" cy="418"/>
              </a:xfrm>
            </p:grpSpPr>
            <p:sp>
              <p:nvSpPr>
                <p:cNvPr id="24688"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89"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0"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1"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2"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3"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4"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5"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6"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7"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8"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699"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0"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1"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2"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3"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4"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5"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6"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7"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sp>
              <p:nvSpPr>
                <p:cNvPr id="24708"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prstTxWarp prst="textNoShape">
                    <a:avLst/>
                  </a:prstTxWarp>
                </a:bodyPr>
                <a:lstStyle/>
                <a:p>
                  <a:endParaRPr lang="fr-FR"/>
                </a:p>
              </p:txBody>
            </p:sp>
          </p:grpSp>
          <p:grpSp>
            <p:nvGrpSpPr>
              <p:cNvPr id="24709" name="Group 133"/>
              <p:cNvGrpSpPr>
                <a:grpSpLocks/>
              </p:cNvGrpSpPr>
              <p:nvPr/>
            </p:nvGrpSpPr>
            <p:grpSpPr bwMode="auto">
              <a:xfrm>
                <a:off x="1208" y="109"/>
                <a:ext cx="3694" cy="423"/>
                <a:chOff x="1034" y="245"/>
                <a:chExt cx="3694" cy="423"/>
              </a:xfrm>
            </p:grpSpPr>
            <p:sp>
              <p:nvSpPr>
                <p:cNvPr id="24710"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1"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2"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3"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4"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5"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6"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7"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8"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19"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0"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1"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2"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3"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4"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5"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6"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7"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8"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29"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0"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1"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2"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3"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sp>
              <p:nvSpPr>
                <p:cNvPr id="24734"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prstTxWarp prst="textNoShape">
                    <a:avLst/>
                  </a:prstTxWarp>
                </a:bodyPr>
                <a:lstStyle/>
                <a:p>
                  <a:endParaRPr lang="fr-FR"/>
                </a:p>
              </p:txBody>
            </p:sp>
          </p:grpSp>
        </p:grpSp>
        <p:pic>
          <p:nvPicPr>
            <p:cNvPr id="24735" name="Picture 159" descr="earth"/>
            <p:cNvPicPr>
              <a:picLocks noChangeAspect="1" noChangeArrowheads="1"/>
            </p:cNvPicPr>
            <p:nvPr userDrawn="1"/>
          </p:nvPicPr>
          <p:blipFill>
            <a:blip r:embed="rId14">
              <a:clrChange>
                <a:clrFrom>
                  <a:srgbClr val="000000"/>
                </a:clrFrom>
                <a:clrTo>
                  <a:srgbClr val="000000">
                    <a:alpha val="0"/>
                  </a:srgbClr>
                </a:clrTo>
              </a:clrChange>
            </a:blip>
            <a:srcRect/>
            <a:stretch>
              <a:fillRect/>
            </a:stretch>
          </p:blipFill>
          <p:spPr bwMode="auto">
            <a:xfrm>
              <a:off x="165" y="55"/>
              <a:ext cx="562" cy="524"/>
            </a:xfrm>
            <a:prstGeom prst="rect">
              <a:avLst/>
            </a:prstGeom>
            <a:noFill/>
          </p:spPr>
        </p:pic>
      </p:gr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rtl="0" eaLnBrk="1" fontAlgn="base" hangingPunct="1">
        <a:spcBef>
          <a:spcPct val="0"/>
        </a:spcBef>
        <a:spcAft>
          <a:spcPct val="0"/>
        </a:spcAft>
        <a:defRPr sz="4400" i="1">
          <a:solidFill>
            <a:schemeClr val="tx2"/>
          </a:solidFill>
          <a:latin typeface="+mj-lt"/>
          <a:ea typeface="+mj-ea"/>
          <a:cs typeface="+mj-cs"/>
        </a:defRPr>
      </a:lvl1pPr>
      <a:lvl2pPr algn="l" rtl="0" eaLnBrk="1" fontAlgn="base" hangingPunct="1">
        <a:spcBef>
          <a:spcPct val="0"/>
        </a:spcBef>
        <a:spcAft>
          <a:spcPct val="0"/>
        </a:spcAft>
        <a:defRPr sz="4400" i="1">
          <a:solidFill>
            <a:schemeClr val="tx2"/>
          </a:solidFill>
          <a:latin typeface="Times New Roman" charset="0"/>
        </a:defRPr>
      </a:lvl2pPr>
      <a:lvl3pPr algn="l" rtl="0" eaLnBrk="1" fontAlgn="base" hangingPunct="1">
        <a:spcBef>
          <a:spcPct val="0"/>
        </a:spcBef>
        <a:spcAft>
          <a:spcPct val="0"/>
        </a:spcAft>
        <a:defRPr sz="4400" i="1">
          <a:solidFill>
            <a:schemeClr val="tx2"/>
          </a:solidFill>
          <a:latin typeface="Times New Roman" charset="0"/>
        </a:defRPr>
      </a:lvl3pPr>
      <a:lvl4pPr algn="l" rtl="0" eaLnBrk="1" fontAlgn="base" hangingPunct="1">
        <a:spcBef>
          <a:spcPct val="0"/>
        </a:spcBef>
        <a:spcAft>
          <a:spcPct val="0"/>
        </a:spcAft>
        <a:defRPr sz="4400" i="1">
          <a:solidFill>
            <a:schemeClr val="tx2"/>
          </a:solidFill>
          <a:latin typeface="Times New Roman" charset="0"/>
        </a:defRPr>
      </a:lvl4pPr>
      <a:lvl5pPr algn="l" rtl="0" eaLnBrk="1" fontAlgn="base" hangingPunct="1">
        <a:spcBef>
          <a:spcPct val="0"/>
        </a:spcBef>
        <a:spcAft>
          <a:spcPct val="0"/>
        </a:spcAft>
        <a:defRPr sz="4400" i="1">
          <a:solidFill>
            <a:schemeClr val="tx2"/>
          </a:solidFill>
          <a:latin typeface="Times New Roman" charset="0"/>
        </a:defRPr>
      </a:lvl5pPr>
      <a:lvl6pPr marL="457200" algn="l" rtl="0" eaLnBrk="1" fontAlgn="base" hangingPunct="1">
        <a:spcBef>
          <a:spcPct val="0"/>
        </a:spcBef>
        <a:spcAft>
          <a:spcPct val="0"/>
        </a:spcAft>
        <a:defRPr sz="4400" i="1">
          <a:solidFill>
            <a:schemeClr val="tx2"/>
          </a:solidFill>
          <a:latin typeface="Times New Roman" charset="0"/>
        </a:defRPr>
      </a:lvl6pPr>
      <a:lvl7pPr marL="914400" algn="l" rtl="0" eaLnBrk="1" fontAlgn="base" hangingPunct="1">
        <a:spcBef>
          <a:spcPct val="0"/>
        </a:spcBef>
        <a:spcAft>
          <a:spcPct val="0"/>
        </a:spcAft>
        <a:defRPr sz="4400" i="1">
          <a:solidFill>
            <a:schemeClr val="tx2"/>
          </a:solidFill>
          <a:latin typeface="Times New Roman" charset="0"/>
        </a:defRPr>
      </a:lvl7pPr>
      <a:lvl8pPr marL="1371600" algn="l" rtl="0" eaLnBrk="1" fontAlgn="base" hangingPunct="1">
        <a:spcBef>
          <a:spcPct val="0"/>
        </a:spcBef>
        <a:spcAft>
          <a:spcPct val="0"/>
        </a:spcAft>
        <a:defRPr sz="4400" i="1">
          <a:solidFill>
            <a:schemeClr val="tx2"/>
          </a:solidFill>
          <a:latin typeface="Times New Roman" charset="0"/>
        </a:defRPr>
      </a:lvl8pPr>
      <a:lvl9pPr marL="1828800" algn="l" rtl="0" eaLnBrk="1" fontAlgn="base" hangingPunct="1">
        <a:spcBef>
          <a:spcPct val="0"/>
        </a:spcBef>
        <a:spcAft>
          <a:spcPct val="0"/>
        </a:spcAft>
        <a:defRPr sz="4400" i="1">
          <a:solidFill>
            <a:schemeClr val="tx2"/>
          </a:solidFill>
          <a:latin typeface="Times New Roman" charset="0"/>
        </a:defRPr>
      </a:lvl9pPr>
    </p:titleStyle>
    <p:bodyStyle>
      <a:lvl1pPr marL="342900" indent="-342900" algn="l" rtl="0" eaLnBrk="1" fontAlgn="base" hangingPunct="1">
        <a:spcBef>
          <a:spcPct val="20000"/>
        </a:spcBef>
        <a:spcAft>
          <a:spcPct val="0"/>
        </a:spcAft>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75000"/>
        <a:buBlip>
          <a:blip r:embed="rId16"/>
        </a:buBlip>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endParaRPr lang="fr-F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fr-F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7BA71467-650F-6C4B-B6EE-B2B0C6021F9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endParaRPr lang="fr-F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fr-F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7BA71467-650F-6C4B-B6EE-B2B0C6021F9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à coins arrondis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space réservé du titre 12"/>
          <p:cNvSpPr>
            <a:spLocks noGrp="1"/>
          </p:cNvSpPr>
          <p:nvPr>
            <p:ph type="title"/>
          </p:nvPr>
        </p:nvSpPr>
        <p:spPr>
          <a:xfrm>
            <a:off x="502920" y="4985590"/>
            <a:ext cx="8183880" cy="1051560"/>
          </a:xfrm>
          <a:prstGeom prst="rect">
            <a:avLst/>
          </a:prstGeom>
        </p:spPr>
        <p:txBody>
          <a:bodyPr vert="horz" anchor="b">
            <a:normAutofit/>
          </a:bodyPr>
          <a:lstStyle/>
          <a:p>
            <a:r>
              <a:rPr kumimoji="0" lang="fr-FR" smtClean="0"/>
              <a:t>Cliquez et modifiez le titre</a:t>
            </a:r>
            <a:endParaRPr kumimoji="0" lang="en-US"/>
          </a:p>
        </p:txBody>
      </p:sp>
      <p:sp>
        <p:nvSpPr>
          <p:cNvPr id="4" name="Espace réservé du texte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5" name="Espace réservé de la date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fld id="{DCCBB53D-FF1A-7644-887B-DC4A86003DD6}" type="datetimeFigureOut">
              <a:rPr lang="fr-FR" smtClean="0"/>
              <a:pPr/>
              <a:t>28/08/15</a:t>
            </a:fld>
            <a:endParaRPr lang="fr-FR"/>
          </a:p>
        </p:txBody>
      </p:sp>
      <p:sp>
        <p:nvSpPr>
          <p:cNvPr id="18" name="Espace réservé du pied de page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pPr>
              <a:defRPr/>
            </a:pPr>
            <a:endParaRPr lang="fr-FR"/>
          </a:p>
        </p:txBody>
      </p:sp>
      <p:sp>
        <p:nvSpPr>
          <p:cNvPr id="5" name="Espace réservé du numéro de diapositive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fld id="{FFFB3D70-704C-1A41-8704-F331D38694BB}"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pPr>
              <a:defRPr/>
            </a:pPr>
            <a:endParaRPr lang="fr-F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pPr>
              <a:defRPr/>
            </a:pPr>
            <a:endParaRPr lang="fr-F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pPr>
              <a:defRPr/>
            </a:pPr>
            <a:fld id="{299F0246-602D-974F-B25C-97A44D009E43}" type="slidenum">
              <a:rPr lang="fr-FR" smtClean="0"/>
              <a:pPr>
                <a:defRPr/>
              </a:pPr>
              <a:t>‹#›</a:t>
            </a:fld>
            <a:endParaRPr lang="fr-FR"/>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à coins arrondis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space réservé du titre 12"/>
          <p:cNvSpPr>
            <a:spLocks noGrp="1"/>
          </p:cNvSpPr>
          <p:nvPr>
            <p:ph type="title"/>
          </p:nvPr>
        </p:nvSpPr>
        <p:spPr>
          <a:xfrm>
            <a:off x="502920" y="4985590"/>
            <a:ext cx="8183880" cy="1051560"/>
          </a:xfrm>
          <a:prstGeom prst="rect">
            <a:avLst/>
          </a:prstGeom>
        </p:spPr>
        <p:txBody>
          <a:bodyPr vert="horz" anchor="b">
            <a:normAutofit/>
          </a:bodyPr>
          <a:lstStyle/>
          <a:p>
            <a:r>
              <a:rPr kumimoji="0" lang="fr-FR" smtClean="0"/>
              <a:t>Cliquez et modifiez le titre</a:t>
            </a:r>
            <a:endParaRPr kumimoji="0" lang="en-US"/>
          </a:p>
        </p:txBody>
      </p:sp>
      <p:sp>
        <p:nvSpPr>
          <p:cNvPr id="4" name="Espace réservé du texte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5" name="Espace réservé de la date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endParaRPr lang="fr-FR"/>
          </a:p>
        </p:txBody>
      </p:sp>
      <p:sp>
        <p:nvSpPr>
          <p:cNvPr id="18" name="Espace réservé du pied de page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pPr>
              <a:defRPr/>
            </a:pPr>
            <a:endParaRPr lang="fr-FR"/>
          </a:p>
        </p:txBody>
      </p:sp>
      <p:sp>
        <p:nvSpPr>
          <p:cNvPr id="5" name="Espace réservé du numéro de diapositive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5DEE8E6C-95AB-8F46-908B-D19B80C7278F}" type="slidenum">
              <a:rPr lang="fr-FR" smtClean="0"/>
              <a:pPr>
                <a:defRPr/>
              </a:pPr>
              <a:t>‹#›</a:t>
            </a:fld>
            <a:endParaRPr lang="fr-F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Macintosh%20HD:Users:user:Desktop:Cours:Recueil%20docx:15.Radio.docx!OLE_LINK2" TargetMode="External"/><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19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slide" Target="slide16.xml"/><Relationship Id="rId5" Type="http://schemas.openxmlformats.org/officeDocument/2006/relationships/slide" Target="slide15.xml"/><Relationship Id="rId1" Type="http://schemas.openxmlformats.org/officeDocument/2006/relationships/slideLayout" Target="../slideLayouts/slideLayout19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9.xml"/><Relationship Id="rId3" Type="http://schemas.openxmlformats.org/officeDocument/2006/relationships/slide" Target="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0.xml"/><Relationship Id="rId3" Type="http://schemas.openxmlformats.org/officeDocument/2006/relationships/slide" Target="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CARTE%20SD:DOSSIER%20MAC:Recueil%20docx:15.Radio.docx!OLE_LINK3" TargetMode="External"/><Relationship Id="rId5" Type="http://schemas.openxmlformats.org/officeDocument/2006/relationships/image" Target="../media/image25.png"/><Relationship Id="rId6" Type="http://schemas.openxmlformats.org/officeDocument/2006/relationships/oleObject" Target="CARTE%20SD:DOSSIER%20MAC:Recueil%20docx:15.Radio.docx!OLE_LINK4" TargetMode="External"/><Relationship Id="rId7"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19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19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3.xml"/><Relationship Id="rId3"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0" y="457199"/>
            <a:ext cx="9143999" cy="5102935"/>
          </a:xfrm>
          <a:prstGeom prst="rect">
            <a:avLst/>
          </a:prstGeom>
          <a:noFill/>
          <a:ln>
            <a:noFill/>
          </a:ln>
        </p:spPr>
        <p:txBody>
          <a:bodyPr wrap="square" rtlCol="0" anchor="t">
            <a:spAutoFit/>
          </a:bodyPr>
          <a:lstStyle/>
          <a:p>
            <a:pPr algn="ctr">
              <a:lnSpc>
                <a:spcPct val="120000"/>
              </a:lnSpc>
              <a:spcAft>
                <a:spcPts val="1200"/>
              </a:spcAft>
            </a:pPr>
            <a:r>
              <a:rPr lang="fr-FR" sz="2400" b="0" dirty="0" smtClean="0">
                <a:solidFill>
                  <a:schemeClr val="bg1"/>
                </a:solidFill>
                <a:latin typeface="Helvetica Neue Thin"/>
                <a:cs typeface="Helvetica Neue Thin"/>
              </a:rPr>
              <a:t>Avertissement </a:t>
            </a:r>
            <a:r>
              <a:rPr lang="fr-FR" sz="2400" dirty="0">
                <a:solidFill>
                  <a:schemeClr val="bg1"/>
                </a:solidFill>
                <a:latin typeface="Helvetica Neue Thin"/>
                <a:cs typeface="Helvetica Neue Thin"/>
              </a:rPr>
              <a:t>:</a:t>
            </a:r>
            <a:endParaRPr lang="fr-FR" sz="2400" b="0" dirty="0" smtClean="0">
              <a:solidFill>
                <a:schemeClr val="bg1"/>
              </a:solidFill>
              <a:latin typeface="Helvetica Neue Thin"/>
              <a:cs typeface="Helvetica Neue Thin"/>
            </a:endParaRPr>
          </a:p>
          <a:p>
            <a:pPr algn="ctr">
              <a:lnSpc>
                <a:spcPct val="120000"/>
              </a:lnSpc>
              <a:spcAft>
                <a:spcPts val="1200"/>
              </a:spcAft>
            </a:pPr>
            <a:r>
              <a:rPr lang="fr-FR" sz="2400" b="0" dirty="0" smtClean="0">
                <a:solidFill>
                  <a:srgbClr val="FFFFFF"/>
                </a:solidFill>
                <a:latin typeface="Helvetica Neue Thin"/>
                <a:cs typeface="Helvetica Neue Thin"/>
              </a:rPr>
              <a:t>Ce support pédagogique est la propriété intellectuelle </a:t>
            </a:r>
          </a:p>
          <a:p>
            <a:pPr algn="ctr">
              <a:lnSpc>
                <a:spcPct val="120000"/>
              </a:lnSpc>
              <a:spcAft>
                <a:spcPts val="1200"/>
              </a:spcAft>
            </a:pPr>
            <a:r>
              <a:rPr lang="fr-FR" sz="2400" b="0" dirty="0" smtClean="0">
                <a:solidFill>
                  <a:srgbClr val="FFFFFF"/>
                </a:solidFill>
                <a:latin typeface="Helvetica Neue Thin"/>
                <a:cs typeface="Helvetica Neue Thin"/>
              </a:rPr>
              <a:t>de Didier HORN, son concepteur.</a:t>
            </a:r>
          </a:p>
          <a:p>
            <a:pPr algn="ctr">
              <a:lnSpc>
                <a:spcPct val="120000"/>
              </a:lnSpc>
              <a:spcAft>
                <a:spcPts val="1200"/>
              </a:spcAft>
            </a:pPr>
            <a:r>
              <a:rPr lang="fr-FR" sz="2400" b="0" dirty="0" smtClean="0">
                <a:solidFill>
                  <a:srgbClr val="FFFFFF"/>
                </a:solidFill>
                <a:latin typeface="Helvetica Neue Thin"/>
                <a:cs typeface="Helvetica Neue Thin"/>
              </a:rPr>
              <a:t>Aucune duplication n’est autorisée.</a:t>
            </a:r>
          </a:p>
          <a:p>
            <a:pPr algn="ctr">
              <a:lnSpc>
                <a:spcPct val="120000"/>
              </a:lnSpc>
              <a:spcAft>
                <a:spcPts val="1200"/>
              </a:spcAft>
            </a:pPr>
            <a:r>
              <a:rPr lang="fr-FR" sz="2400" b="0" dirty="0" smtClean="0">
                <a:solidFill>
                  <a:srgbClr val="FFFFFF"/>
                </a:solidFill>
                <a:latin typeface="Helvetica Neue Thin"/>
                <a:cs typeface="Helvetica Neue Thin"/>
              </a:rPr>
              <a:t>Cet exemplaire a été concédé à </a:t>
            </a:r>
          </a:p>
          <a:p>
            <a:pPr algn="ctr">
              <a:lnSpc>
                <a:spcPct val="120000"/>
              </a:lnSpc>
              <a:spcAft>
                <a:spcPts val="1200"/>
              </a:spcAft>
            </a:pPr>
            <a:r>
              <a:rPr lang="fr-FR" sz="2400" dirty="0">
                <a:solidFill>
                  <a:srgbClr val="FFF793"/>
                </a:solidFill>
                <a:latin typeface="Helvetica Neue Thin"/>
                <a:cs typeface="Helvetica Neue Thin"/>
              </a:rPr>
              <a:t>L’</a:t>
            </a:r>
            <a:r>
              <a:rPr lang="fr-FR" sz="2400" dirty="0" err="1">
                <a:solidFill>
                  <a:srgbClr val="FFF793"/>
                </a:solidFill>
                <a:latin typeface="Helvetica Neue Thin"/>
                <a:cs typeface="Helvetica Neue Thin"/>
              </a:rPr>
              <a:t>Aéro</a:t>
            </a:r>
            <a:r>
              <a:rPr lang="fr-FR" sz="2400">
                <a:solidFill>
                  <a:srgbClr val="FFF793"/>
                </a:solidFill>
                <a:latin typeface="Helvetica Neue Thin"/>
                <a:cs typeface="Helvetica Neue Thin"/>
              </a:rPr>
              <a:t> Club de l’Est</a:t>
            </a:r>
            <a:endParaRPr lang="fr-FR" sz="2400" cap="all">
              <a:solidFill>
                <a:srgbClr val="FFF793"/>
              </a:solidFill>
              <a:latin typeface="Helvetica Neue Thin"/>
              <a:cs typeface="Helvetica Neue Thin"/>
            </a:endParaRPr>
          </a:p>
          <a:p>
            <a:pPr algn="ctr">
              <a:lnSpc>
                <a:spcPct val="120000"/>
              </a:lnSpc>
              <a:spcBef>
                <a:spcPts val="0"/>
              </a:spcBef>
              <a:spcAft>
                <a:spcPts val="1200"/>
              </a:spcAft>
            </a:pPr>
            <a:r>
              <a:rPr lang="fr-FR" sz="2400" smtClean="0">
                <a:solidFill>
                  <a:srgbClr val="FFFFFF"/>
                </a:solidFill>
                <a:latin typeface="Helvetica Neue Thin"/>
                <a:cs typeface="Helvetica Neue Thin"/>
              </a:rPr>
              <a:t>dans </a:t>
            </a:r>
            <a:r>
              <a:rPr lang="fr-FR" sz="2400" dirty="0" smtClean="0">
                <a:solidFill>
                  <a:srgbClr val="FFFFFF"/>
                </a:solidFill>
                <a:latin typeface="Helvetica Neue Thin"/>
                <a:cs typeface="Helvetica Neue Thin"/>
              </a:rPr>
              <a:t>le cadre exclusif de la formation de ses élèves pilote et BIA.</a:t>
            </a:r>
          </a:p>
          <a:p>
            <a:pPr algn="ctr">
              <a:spcBef>
                <a:spcPts val="0"/>
              </a:spcBef>
              <a:spcAft>
                <a:spcPts val="600"/>
              </a:spcAft>
            </a:pPr>
            <a:endParaRPr lang="fr-FR" sz="2400" dirty="0">
              <a:solidFill>
                <a:srgbClr val="FFFFFF"/>
              </a:solidFill>
              <a:latin typeface="Helvetica Neue Thin"/>
              <a:cs typeface="Helvetica Neue Thin"/>
            </a:endParaRPr>
          </a:p>
          <a:p>
            <a:pPr algn="ctr">
              <a:spcBef>
                <a:spcPts val="0"/>
              </a:spcBef>
              <a:spcAft>
                <a:spcPts val="600"/>
              </a:spcAft>
            </a:pPr>
            <a:r>
              <a:rPr lang="fr-FR" sz="2000" i="1" dirty="0" smtClean="0">
                <a:solidFill>
                  <a:srgbClr val="FFFFFF"/>
                </a:solidFill>
                <a:latin typeface="Helvetica Neue Thin"/>
                <a:cs typeface="Helvetica Neue Thin"/>
              </a:rPr>
              <a:t>Renseignements, contact : +33 (0) 610.133.137 – </a:t>
            </a:r>
            <a:r>
              <a:rPr lang="fr-FR" sz="2000" i="1" dirty="0" err="1" smtClean="0">
                <a:solidFill>
                  <a:srgbClr val="FFFFFF"/>
                </a:solidFill>
                <a:latin typeface="Helvetica Neue Thin"/>
                <a:cs typeface="Helvetica Neue Thin"/>
              </a:rPr>
              <a:t>horn.ulm@wanadoo.fr</a:t>
            </a:r>
            <a:endParaRPr lang="fr-FR" sz="2000" i="1" dirty="0">
              <a:solidFill>
                <a:srgbClr val="FFFFFF"/>
              </a:solidFill>
              <a:latin typeface="Helvetica Neue Thin"/>
              <a:cs typeface="Helvetica Neue Thin"/>
            </a:endParaRPr>
          </a:p>
        </p:txBody>
      </p:sp>
    </p:spTree>
    <p:extLst>
      <p:ext uri="{BB962C8B-B14F-4D97-AF65-F5344CB8AC3E}">
        <p14:creationId xmlns:p14="http://schemas.microsoft.com/office/powerpoint/2010/main" val="5050123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ZoneTexte 3"/>
          <p:cNvSpPr txBox="1">
            <a:spLocks noChangeArrowheads="1"/>
          </p:cNvSpPr>
          <p:nvPr/>
        </p:nvSpPr>
        <p:spPr bwMode="auto">
          <a:xfrm>
            <a:off x="812800" y="7112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Transmission des nombres</a:t>
            </a:r>
          </a:p>
        </p:txBody>
      </p:sp>
      <p:sp>
        <p:nvSpPr>
          <p:cNvPr id="7" name="ZoneTexte 6"/>
          <p:cNvSpPr txBox="1">
            <a:spLocks noChangeArrowheads="1"/>
          </p:cNvSpPr>
          <p:nvPr/>
        </p:nvSpPr>
        <p:spPr bwMode="auto">
          <a:xfrm>
            <a:off x="457200" y="1470084"/>
            <a:ext cx="8143875" cy="4120615"/>
          </a:xfrm>
          <a:prstGeom prst="rect">
            <a:avLst/>
          </a:prstGeom>
          <a:noFill/>
          <a:ln w="9525">
            <a:noFill/>
            <a:miter lim="800000"/>
            <a:headEnd/>
            <a:tailEnd/>
          </a:ln>
          <a:effectLst/>
        </p:spPr>
        <p:txBody>
          <a:bodyPr wrap="square">
            <a:prstTxWarp prst="textNoShape">
              <a:avLst/>
            </a:prstTxWarp>
            <a:spAutoFit/>
          </a:bodyPr>
          <a:lstStyle>
            <a:defPPr>
              <a:defRPr lang="fr-FR"/>
            </a:defPPr>
            <a:lvl2pPr lvl="1" algn="ctr">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marL="742950" lvl="1" indent="-285750" algn="l">
              <a:spcAft>
                <a:spcPts val="1200"/>
              </a:spcAft>
              <a:buFont typeface="Wingdings" charset="2"/>
              <a:buChar char="ü"/>
            </a:pPr>
            <a:r>
              <a:rPr lang="fr-FR" dirty="0"/>
              <a:t>Un chiffre s'énonce comme il se prononce, à l'exception du </a:t>
            </a:r>
            <a:r>
              <a:rPr lang="fr-FR" dirty="0">
                <a:solidFill>
                  <a:srgbClr val="9C5252"/>
                </a:solidFill>
              </a:rPr>
              <a:t>1</a:t>
            </a:r>
            <a:r>
              <a:rPr lang="fr-FR" dirty="0"/>
              <a:t> qui se dit </a:t>
            </a:r>
            <a:r>
              <a:rPr lang="fr-FR" dirty="0">
                <a:solidFill>
                  <a:srgbClr val="9C5252"/>
                </a:solidFill>
              </a:rPr>
              <a:t>« unité </a:t>
            </a:r>
            <a:r>
              <a:rPr lang="fr-FR" dirty="0" smtClean="0">
                <a:solidFill>
                  <a:srgbClr val="9C5252"/>
                </a:solidFill>
              </a:rPr>
              <a:t>».</a:t>
            </a:r>
            <a:endParaRPr lang="fr-FR" dirty="0">
              <a:solidFill>
                <a:srgbClr val="9C5252"/>
              </a:solidFill>
            </a:endParaRPr>
          </a:p>
          <a:p>
            <a:pPr marL="742950" lvl="1" indent="-285750" algn="l">
              <a:spcAft>
                <a:spcPts val="1200"/>
              </a:spcAft>
              <a:buFont typeface="Wingdings" charset="2"/>
              <a:buChar char="ü"/>
            </a:pPr>
            <a:r>
              <a:rPr lang="fr-FR" dirty="0"/>
              <a:t>Un nombre est transmis soit par l’énonciation de chacun des chiffres le composant, soit comme on l'énonce dans la vie courante s’il n’y a pas d'ambiguïté </a:t>
            </a:r>
            <a:r>
              <a:rPr lang="fr-FR" dirty="0" smtClean="0"/>
              <a:t>possible.</a:t>
            </a:r>
            <a:endParaRPr lang="fr-FR" dirty="0"/>
          </a:p>
          <a:p>
            <a:pPr marL="742950" lvl="1" indent="-285750" algn="l">
              <a:spcAft>
                <a:spcPts val="1200"/>
              </a:spcAft>
              <a:buFont typeface="Wingdings" charset="2"/>
              <a:buChar char="v"/>
            </a:pPr>
            <a:r>
              <a:rPr lang="fr-FR" dirty="0">
                <a:solidFill>
                  <a:srgbClr val="9C5252"/>
                </a:solidFill>
              </a:rPr>
              <a:t>Exemple : 1017 se prononcera : </a:t>
            </a:r>
          </a:p>
          <a:p>
            <a:pPr marL="1200150" lvl="2" indent="-285750">
              <a:spcAft>
                <a:spcPts val="1200"/>
              </a:spcAft>
              <a:buFont typeface="Courier New"/>
              <a:buChar char="o"/>
            </a:pPr>
            <a:r>
              <a:rPr lang="fr-FR" sz="1400" dirty="0">
                <a:solidFill>
                  <a:srgbClr val="9C5252"/>
                </a:solidFill>
                <a:latin typeface="+mj-lt"/>
                <a:ea typeface="Comic Sans MS" charset="0"/>
                <a:cs typeface="Comic Sans MS" charset="0"/>
              </a:rPr>
              <a:t>Unité zéro unité sept, ou </a:t>
            </a:r>
          </a:p>
          <a:p>
            <a:pPr marL="1200150" lvl="2" indent="-285750">
              <a:spcAft>
                <a:spcPts val="1200"/>
              </a:spcAft>
              <a:buFont typeface="Courier New"/>
              <a:buChar char="o"/>
            </a:pPr>
            <a:r>
              <a:rPr lang="fr-FR" sz="1400" dirty="0">
                <a:solidFill>
                  <a:srgbClr val="9C5252"/>
                </a:solidFill>
                <a:latin typeface="+mj-lt"/>
                <a:ea typeface="Comic Sans MS" charset="0"/>
                <a:cs typeface="Comic Sans MS" charset="0"/>
              </a:rPr>
              <a:t> Mille dix sept </a:t>
            </a:r>
          </a:p>
          <a:p>
            <a:pPr marL="742950" lvl="1" indent="-285750" algn="l">
              <a:spcAft>
                <a:spcPts val="1200"/>
              </a:spcAft>
              <a:buFont typeface="Wingdings" charset="2"/>
              <a:buChar char="ü"/>
            </a:pPr>
            <a:r>
              <a:rPr lang="fr-FR" dirty="0"/>
              <a:t>La virgule se prononce « décimale ». </a:t>
            </a:r>
          </a:p>
          <a:p>
            <a:pPr marL="742950" lvl="1" indent="-285750" algn="l">
              <a:spcAft>
                <a:spcPts val="1200"/>
              </a:spcAft>
              <a:buFont typeface="Wingdings" charset="2"/>
              <a:buChar char="ü"/>
            </a:pPr>
            <a:r>
              <a:rPr lang="fr-FR" dirty="0"/>
              <a:t>Elle peut être omise si aucune confusion n'est possible.</a:t>
            </a:r>
          </a:p>
          <a:p>
            <a:pPr marL="742950" lvl="1" indent="-285750" algn="l">
              <a:spcAft>
                <a:spcPts val="1200"/>
              </a:spcAft>
              <a:buFont typeface="Wingdings" charset="2"/>
              <a:buChar char="v"/>
            </a:pPr>
            <a:r>
              <a:rPr lang="fr-FR" dirty="0">
                <a:solidFill>
                  <a:srgbClr val="9C5252"/>
                </a:solidFill>
              </a:rPr>
              <a:t>Exemple : 123,50 se prononcera : </a:t>
            </a:r>
          </a:p>
          <a:p>
            <a:pPr marL="1200150" lvl="2" indent="-285750">
              <a:spcAft>
                <a:spcPts val="1200"/>
              </a:spcAft>
              <a:buFont typeface="Courier New"/>
              <a:buChar char="o"/>
            </a:pPr>
            <a:r>
              <a:rPr lang="fr-FR" sz="1400" dirty="0">
                <a:solidFill>
                  <a:srgbClr val="9C5252"/>
                </a:solidFill>
                <a:latin typeface="+mj-lt"/>
                <a:ea typeface="Comic Sans MS" charset="0"/>
                <a:cs typeface="Comic Sans MS" charset="0"/>
              </a:rPr>
              <a:t>Unité deux trois décimale cinq, ou </a:t>
            </a:r>
          </a:p>
          <a:p>
            <a:pPr marL="1200150" lvl="2" indent="-285750">
              <a:spcAft>
                <a:spcPts val="1200"/>
              </a:spcAft>
              <a:buFont typeface="Courier New"/>
              <a:buChar char="o"/>
            </a:pPr>
            <a:r>
              <a:rPr lang="fr-FR" sz="1400" dirty="0">
                <a:solidFill>
                  <a:srgbClr val="9C5252"/>
                </a:solidFill>
                <a:latin typeface="+mj-lt"/>
                <a:ea typeface="Comic Sans MS" charset="0"/>
                <a:cs typeface="Comic Sans MS" charset="0"/>
              </a:rPr>
              <a:t>Cent vingt trois cinquante</a:t>
            </a:r>
          </a:p>
        </p:txBody>
      </p:sp>
      <p:sp>
        <p:nvSpPr>
          <p:cNvPr id="8" name="Rectangle 1"/>
          <p:cNvSpPr>
            <a:spLocks noChangeArrowheads="1"/>
          </p:cNvSpPr>
          <p:nvPr/>
        </p:nvSpPr>
        <p:spPr bwMode="auto">
          <a:xfrm>
            <a:off x="990600" y="50800"/>
            <a:ext cx="7162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phraséologie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ZoneTexte 3"/>
          <p:cNvSpPr txBox="1">
            <a:spLocks noChangeArrowheads="1"/>
          </p:cNvSpPr>
          <p:nvPr/>
        </p:nvSpPr>
        <p:spPr bwMode="auto">
          <a:xfrm>
            <a:off x="762000" y="7112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Expressions conventionnelles</a:t>
            </a:r>
          </a:p>
        </p:txBody>
      </p:sp>
      <p:graphicFrame>
        <p:nvGraphicFramePr>
          <p:cNvPr id="104450" name="Object 2"/>
          <p:cNvGraphicFramePr>
            <a:graphicFrameLocks noChangeAspect="1"/>
          </p:cNvGraphicFramePr>
          <p:nvPr>
            <p:extLst>
              <p:ext uri="{D42A27DB-BD31-4B8C-83A1-F6EECF244321}">
                <p14:modId xmlns:p14="http://schemas.microsoft.com/office/powerpoint/2010/main" val="465143448"/>
              </p:ext>
            </p:extLst>
          </p:nvPr>
        </p:nvGraphicFramePr>
        <p:xfrm>
          <a:off x="762000" y="1278639"/>
          <a:ext cx="7432741" cy="4990768"/>
        </p:xfrm>
        <a:graphic>
          <a:graphicData uri="http://schemas.openxmlformats.org/presentationml/2006/ole">
            <mc:AlternateContent xmlns:mc="http://schemas.openxmlformats.org/markup-compatibility/2006">
              <mc:Choice xmlns:v="urn:schemas-microsoft-com:vml" Requires="v">
                <p:oleObj spid="_x0000_s104559" name="Document" r:id="rId4" imgW="6184900" imgH="4152900" progId="Word.Document.12">
                  <p:link updateAutomatic="1"/>
                </p:oleObj>
              </mc:Choice>
              <mc:Fallback>
                <p:oleObj name="Document" r:id="rId4" imgW="6184900" imgH="4152900"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278639"/>
                        <a:ext cx="7432741" cy="4990768"/>
                      </a:xfrm>
                      <a:prstGeom prst="rect">
                        <a:avLst/>
                      </a:prstGeom>
                      <a:noFill/>
                      <a:ln>
                        <a:noFill/>
                      </a:ln>
                      <a:extLst/>
                    </p:spPr>
                  </p:pic>
                </p:oleObj>
              </mc:Fallback>
            </mc:AlternateContent>
          </a:graphicData>
        </a:graphic>
      </p:graphicFrame>
      <p:sp>
        <p:nvSpPr>
          <p:cNvPr id="8" name="Rectangle 1"/>
          <p:cNvSpPr>
            <a:spLocks noChangeArrowheads="1"/>
          </p:cNvSpPr>
          <p:nvPr/>
        </p:nvSpPr>
        <p:spPr bwMode="auto">
          <a:xfrm>
            <a:off x="990600" y="50800"/>
            <a:ext cx="7162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phraséologie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iterate type="lt">
                                    <p:tmPct val="5000"/>
                                  </p:iterate>
                                  <p:childTnLst>
                                    <p:set>
                                      <p:cBhvr>
                                        <p:cTn id="10" dur="1" fill="hold">
                                          <p:stCondLst>
                                            <p:cond delay="0"/>
                                          </p:stCondLst>
                                        </p:cTn>
                                        <p:tgtEl>
                                          <p:spTgt spid="104450"/>
                                        </p:tgtEl>
                                        <p:attrNameLst>
                                          <p:attrName>style.visibility</p:attrName>
                                        </p:attrNameLst>
                                      </p:cBhvr>
                                      <p:to>
                                        <p:strVal val="visible"/>
                                      </p:to>
                                    </p:set>
                                    <p:anim calcmode="lin" valueType="num">
                                      <p:cBhvr>
                                        <p:cTn id="11" dur="1000" fill="hold"/>
                                        <p:tgtEl>
                                          <p:spTgt spid="104450"/>
                                        </p:tgtEl>
                                        <p:attrNameLst>
                                          <p:attrName>ppt_w</p:attrName>
                                        </p:attrNameLst>
                                      </p:cBhvr>
                                      <p:tavLst>
                                        <p:tav tm="0">
                                          <p:val>
                                            <p:fltVal val="0"/>
                                          </p:val>
                                        </p:tav>
                                        <p:tav tm="100000">
                                          <p:val>
                                            <p:strVal val="#ppt_w"/>
                                          </p:val>
                                        </p:tav>
                                      </p:tavLst>
                                    </p:anim>
                                    <p:anim calcmode="lin" valueType="num">
                                      <p:cBhvr>
                                        <p:cTn id="12" dur="1000" fill="hold"/>
                                        <p:tgtEl>
                                          <p:spTgt spid="104450"/>
                                        </p:tgtEl>
                                        <p:attrNameLst>
                                          <p:attrName>ppt_h</p:attrName>
                                        </p:attrNameLst>
                                      </p:cBhvr>
                                      <p:tavLst>
                                        <p:tav tm="0">
                                          <p:val>
                                            <p:fltVal val="0"/>
                                          </p:val>
                                        </p:tav>
                                        <p:tav tm="100000">
                                          <p:val>
                                            <p:strVal val="#ppt_h"/>
                                          </p:val>
                                        </p:tav>
                                      </p:tavLst>
                                    </p:anim>
                                    <p:anim calcmode="lin" valueType="num">
                                      <p:cBhvr>
                                        <p:cTn id="13" dur="1000" fill="hold"/>
                                        <p:tgtEl>
                                          <p:spTgt spid="104450"/>
                                        </p:tgtEl>
                                        <p:attrNameLst>
                                          <p:attrName>style.rotation</p:attrName>
                                        </p:attrNameLst>
                                      </p:cBhvr>
                                      <p:tavLst>
                                        <p:tav tm="0">
                                          <p:val>
                                            <p:fltVal val="90"/>
                                          </p:val>
                                        </p:tav>
                                        <p:tav tm="100000">
                                          <p:val>
                                            <p:fltVal val="0"/>
                                          </p:val>
                                        </p:tav>
                                      </p:tavLst>
                                    </p:anim>
                                    <p:animEffect transition="in" filter="fade">
                                      <p:cBhvr>
                                        <p:cTn id="14" dur="10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25400"/>
            <a:ext cx="5486400" cy="685800"/>
          </a:xfrm>
          <a:noFill/>
          <a:ln w="9525">
            <a:noFill/>
            <a:miter lim="800000"/>
            <a:headEnd/>
            <a:tailEnd/>
          </a:ln>
          <a:effectLst/>
          <a:scene3d>
            <a:camera prst="orthographicFront"/>
            <a:lightRig rig="threePt" dir="t"/>
          </a:scene3d>
          <a:sp3d/>
        </p:spPr>
        <p:txBody>
          <a:bodyPr anchor="ctr">
            <a:prstTxWarp prst="textNoShape">
              <a:avLst/>
            </a:prstTxWarp>
          </a:bodyPr>
          <a:lstStyle/>
          <a:p>
            <a:pPr algn="ctr">
              <a:spcAft>
                <a:spcPts val="1200"/>
              </a:spcAft>
              <a:defRPr/>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rPr>
              <a:t>RADIOTÉLÉPHONIE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endParaRPr>
          </a:p>
        </p:txBody>
      </p:sp>
      <p:sp>
        <p:nvSpPr>
          <p:cNvPr id="3" name="Sous-titre 2"/>
          <p:cNvSpPr>
            <a:spLocks noGrp="1"/>
          </p:cNvSpPr>
          <p:nvPr>
            <p:ph type="subTitle" idx="1"/>
          </p:nvPr>
        </p:nvSpPr>
        <p:spPr>
          <a:xfrm>
            <a:off x="762000" y="825500"/>
            <a:ext cx="8077200" cy="5570755"/>
          </a:xfrm>
          <a:noFill/>
          <a:ln w="9525">
            <a:noFill/>
            <a:miter lim="800000"/>
            <a:headEnd/>
            <a:tailEnd/>
          </a:ln>
          <a:effectLst/>
        </p:spPr>
        <p:txBody>
          <a:bodyPr wrap="square">
            <a:prstTxWarp prst="textNoShape">
              <a:avLst/>
            </a:prstTxWarp>
            <a:spAutoFit/>
          </a:bodyPr>
          <a:lstStyle/>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BANDE DE FREQUENCES AERONAUTIQUES</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DOCUMENTS ASSOCIES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JAA FORM ONE, EASA FORM ONE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L.S.A</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PHRASEOLOGIE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Alphabet international</a:t>
            </a:r>
            <a:endParaRPr lang="fr-FR" sz="1400" dirty="0">
              <a:solidFill>
                <a:schemeClr val="tx2"/>
              </a:solidFill>
              <a:ea typeface="Comic Sans MS" charset="0"/>
              <a:cs typeface="Comic Sans MS" charset="0"/>
            </a:endParaRP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Transmission </a:t>
            </a:r>
            <a:r>
              <a:rPr lang="fr-FR" sz="1400" dirty="0">
                <a:solidFill>
                  <a:schemeClr val="tx2"/>
                </a:solidFill>
                <a:ea typeface="Comic Sans MS" charset="0"/>
                <a:cs typeface="Comic Sans MS" charset="0"/>
              </a:rPr>
              <a:t>des </a:t>
            </a:r>
            <a:r>
              <a:rPr lang="fr-FR" sz="1400" dirty="0" smtClean="0">
                <a:solidFill>
                  <a:schemeClr val="tx2"/>
                </a:solidFill>
                <a:ea typeface="Comic Sans MS" charset="0"/>
                <a:cs typeface="Comic Sans MS" charset="0"/>
              </a:rPr>
              <a:t>nombres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Principales expressions conventionnelle</a:t>
            </a:r>
          </a:p>
          <a:p>
            <a:pPr marL="457200" lvl="0" indent="-457200" algn="l" fontAlgn="base">
              <a:spcBef>
                <a:spcPts val="0"/>
              </a:spcBef>
              <a:spcAft>
                <a:spcPts val="600"/>
              </a:spcAft>
              <a:buSzPct val="100000"/>
              <a:buFont typeface="Courier New"/>
              <a:buChar char="o"/>
              <a:defRPr/>
            </a:pPr>
            <a:r>
              <a:rPr lang="fr-FR" sz="1400" b="1" cap="all" dirty="0">
                <a:solidFill>
                  <a:schemeClr val="accent2"/>
                </a:solidFill>
                <a:ea typeface="Comic Sans MS" charset="0"/>
                <a:cs typeface="Comic Sans MS" charset="0"/>
              </a:rPr>
              <a:t>Règles générales de </a:t>
            </a:r>
            <a:r>
              <a:rPr lang="fr-FR" sz="1400" b="1" cap="all" dirty="0" smtClean="0">
                <a:solidFill>
                  <a:schemeClr val="accent2"/>
                </a:solidFill>
                <a:ea typeface="Comic Sans MS" charset="0"/>
                <a:cs typeface="Comic Sans MS" charset="0"/>
              </a:rPr>
              <a:t>communication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Construction du 1</a:t>
            </a:r>
            <a:r>
              <a:rPr lang="fr-FR" sz="1400" baseline="30000" dirty="0" smtClean="0">
                <a:solidFill>
                  <a:schemeClr val="tx2"/>
                </a:solidFill>
                <a:ea typeface="Comic Sans MS" charset="0"/>
                <a:cs typeface="Comic Sans MS" charset="0"/>
              </a:rPr>
              <a:t>er</a:t>
            </a:r>
            <a:r>
              <a:rPr lang="fr-FR" sz="1400" dirty="0" smtClean="0">
                <a:solidFill>
                  <a:schemeClr val="tx2"/>
                </a:solidFill>
                <a:ea typeface="Comic Sans MS" charset="0"/>
                <a:cs typeface="Comic Sans MS" charset="0"/>
              </a:rPr>
              <a:t> message, clairance, collationnement</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Exemple de communication avec un organisme du contrôle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Clôture </a:t>
            </a:r>
            <a:r>
              <a:rPr lang="fr-FR" sz="1400" dirty="0">
                <a:solidFill>
                  <a:schemeClr val="tx2"/>
                </a:solidFill>
                <a:ea typeface="Comic Sans MS" charset="0"/>
                <a:cs typeface="Comic Sans MS" charset="0"/>
              </a:rPr>
              <a:t>de communication</a:t>
            </a:r>
            <a:endParaRPr lang="fr-FR" sz="1400" dirty="0" smtClean="0">
              <a:solidFill>
                <a:schemeClr val="tx2"/>
              </a:solidFill>
              <a:ea typeface="Comic Sans MS" charset="0"/>
              <a:cs typeface="Comic Sans MS" charset="0"/>
            </a:endParaRPr>
          </a:p>
          <a:p>
            <a:pPr marL="45720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Phases d’alerte, Message </a:t>
            </a:r>
            <a:r>
              <a:rPr lang="fr-FR" sz="1400" b="1" cap="all" dirty="0">
                <a:solidFill>
                  <a:schemeClr val="accent2"/>
                </a:solidFill>
                <a:ea typeface="Comic Sans MS" charset="0"/>
                <a:cs typeface="Comic Sans MS" charset="0"/>
              </a:rPr>
              <a:t>d’urgence, de </a:t>
            </a:r>
            <a:r>
              <a:rPr lang="fr-FR" sz="1400" b="1" cap="all" dirty="0" smtClean="0">
                <a:solidFill>
                  <a:schemeClr val="accent2"/>
                </a:solidFill>
                <a:ea typeface="Comic Sans MS" charset="0"/>
                <a:cs typeface="Comic Sans MS" charset="0"/>
              </a:rPr>
              <a:t>détresse</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Phases d’alerte et délais de déclenchement</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Situations d’urgence, de détresse</a:t>
            </a:r>
          </a:p>
          <a:p>
            <a:pPr marL="457200" lvl="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PROCEDURES D’INTEGRATION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contrôlé</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non contrôlé avec AFIS, en auto information</a:t>
            </a:r>
            <a:endParaRPr lang="fr-FR" sz="1400" b="1" cap="all" dirty="0" smtClean="0">
              <a:solidFill>
                <a:schemeClr val="accent2"/>
              </a:solidFill>
              <a:ea typeface="Comic Sans MS" charset="0"/>
              <a:cs typeface="Comic Sans MS" charset="0"/>
            </a:endParaRPr>
          </a:p>
          <a:p>
            <a:pPr marL="457200" lvl="0" indent="-457200" algn="l" fontAlgn="base">
              <a:spcBef>
                <a:spcPts val="0"/>
              </a:spcBef>
              <a:spcAft>
                <a:spcPts val="600"/>
              </a:spcAft>
              <a:buSzPct val="100000"/>
              <a:buFont typeface="Courier New"/>
              <a:buChar char="o"/>
              <a:defRPr/>
            </a:pPr>
            <a:endParaRPr lang="fr-FR" sz="1400" b="1" cap="all" dirty="0" smtClean="0">
              <a:solidFill>
                <a:schemeClr val="accent2"/>
              </a:solidFill>
              <a:ea typeface="Comic Sans MS" charset="0"/>
              <a:cs typeface="Comic Sans MS" charset="0"/>
            </a:endParaRPr>
          </a:p>
        </p:txBody>
      </p:sp>
      <p:sp>
        <p:nvSpPr>
          <p:cNvPr id="6" name="Rectangle à coins arrondis 5"/>
          <p:cNvSpPr/>
          <p:nvPr/>
        </p:nvSpPr>
        <p:spPr>
          <a:xfrm>
            <a:off x="596904" y="3111500"/>
            <a:ext cx="5926392" cy="3429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26906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ZoneTexte 3"/>
          <p:cNvSpPr txBox="1">
            <a:spLocks noChangeArrowheads="1"/>
          </p:cNvSpPr>
          <p:nvPr/>
        </p:nvSpPr>
        <p:spPr bwMode="auto">
          <a:xfrm>
            <a:off x="762000" y="707886"/>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Construction du 1er message</a:t>
            </a:r>
          </a:p>
        </p:txBody>
      </p:sp>
      <p:sp>
        <p:nvSpPr>
          <p:cNvPr id="6" name="Rectangle 1"/>
          <p:cNvSpPr>
            <a:spLocks noChangeArrowheads="1"/>
          </p:cNvSpPr>
          <p:nvPr/>
        </p:nvSpPr>
        <p:spPr bwMode="auto">
          <a:xfrm>
            <a:off x="228600" y="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Règles de communication</a:t>
            </a:r>
          </a:p>
        </p:txBody>
      </p:sp>
      <p:sp>
        <p:nvSpPr>
          <p:cNvPr id="7" name="ZoneTexte 6"/>
          <p:cNvSpPr txBox="1">
            <a:spLocks noChangeArrowheads="1"/>
          </p:cNvSpPr>
          <p:nvPr/>
        </p:nvSpPr>
        <p:spPr bwMode="auto">
          <a:xfrm>
            <a:off x="1524000" y="1660156"/>
            <a:ext cx="6477000" cy="2614049"/>
          </a:xfrm>
          <a:prstGeom prst="rect">
            <a:avLst/>
          </a:prstGeom>
          <a:noFill/>
          <a:ln w="9525">
            <a:noFill/>
            <a:miter lim="800000"/>
            <a:headEnd/>
            <a:tailEnd/>
          </a:ln>
          <a:effectLst/>
        </p:spPr>
        <p:txBody>
          <a:bodyPr wrap="square">
            <a:prstTxWarp prst="textNoShape">
              <a:avLst/>
            </a:prstTxWarp>
            <a:spAutoFit/>
          </a:bodyPr>
          <a:lstStyle>
            <a:defPPr>
              <a:defRPr lang="fr-FR"/>
            </a:defPPr>
            <a:lvl2pPr lvl="1" algn="ctr">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marL="742950" lvl="1" indent="-285750" algn="l">
              <a:buFont typeface="Wingdings" charset="2"/>
              <a:buChar char="v"/>
            </a:pPr>
            <a:r>
              <a:rPr lang="fr-FR" sz="1600" dirty="0"/>
              <a:t>  Station appelée de station appelante, </a:t>
            </a:r>
            <a:r>
              <a:rPr lang="fr-FR" sz="1600" dirty="0" smtClean="0"/>
              <a:t>bonjour</a:t>
            </a:r>
          </a:p>
          <a:p>
            <a:pPr lvl="1" algn="l"/>
            <a:r>
              <a:rPr lang="fr-FR" sz="1600" dirty="0" smtClean="0"/>
              <a:t>        Suivi </a:t>
            </a:r>
            <a:r>
              <a:rPr lang="fr-FR" sz="1600" dirty="0"/>
              <a:t>des informations suivantes :</a:t>
            </a:r>
          </a:p>
          <a:p>
            <a:pPr marL="1200150" lvl="2" indent="-285750">
              <a:lnSpc>
                <a:spcPct val="150000"/>
              </a:lnSpc>
              <a:buFont typeface="Arial"/>
              <a:buChar char="•"/>
            </a:pPr>
            <a:r>
              <a:rPr lang="fr-FR" sz="1600" dirty="0" smtClean="0">
                <a:solidFill>
                  <a:schemeClr val="tx2"/>
                </a:solidFill>
                <a:latin typeface="+mj-lt"/>
                <a:ea typeface="Comic Sans MS" charset="0"/>
                <a:cs typeface="Comic Sans MS" charset="0"/>
              </a:rPr>
              <a:t>Qui </a:t>
            </a:r>
            <a:r>
              <a:rPr lang="fr-FR" sz="1600" dirty="0">
                <a:solidFill>
                  <a:schemeClr val="tx2"/>
                </a:solidFill>
                <a:latin typeface="+mj-lt"/>
                <a:ea typeface="Comic Sans MS" charset="0"/>
                <a:cs typeface="Comic Sans MS" charset="0"/>
              </a:rPr>
              <a:t>je suis ?</a:t>
            </a:r>
          </a:p>
          <a:p>
            <a:pPr marL="1200150" lvl="2" indent="-285750">
              <a:lnSpc>
                <a:spcPct val="150000"/>
              </a:lnSpc>
              <a:buFont typeface="Arial"/>
              <a:buChar char="•"/>
            </a:pPr>
            <a:r>
              <a:rPr lang="fr-FR" sz="1600" dirty="0" smtClean="0">
                <a:solidFill>
                  <a:schemeClr val="tx2"/>
                </a:solidFill>
                <a:latin typeface="+mj-lt"/>
                <a:ea typeface="Comic Sans MS" charset="0"/>
                <a:cs typeface="Comic Sans MS" charset="0"/>
              </a:rPr>
              <a:t>D’où </a:t>
            </a:r>
            <a:r>
              <a:rPr lang="fr-FR" sz="1600" dirty="0">
                <a:solidFill>
                  <a:schemeClr val="tx2"/>
                </a:solidFill>
                <a:latin typeface="+mj-lt"/>
                <a:ea typeface="Comic Sans MS" charset="0"/>
                <a:cs typeface="Comic Sans MS" charset="0"/>
              </a:rPr>
              <a:t>je viens ?</a:t>
            </a:r>
          </a:p>
          <a:p>
            <a:pPr marL="1200150" lvl="2" indent="-285750">
              <a:lnSpc>
                <a:spcPct val="150000"/>
              </a:lnSpc>
              <a:buFont typeface="Arial"/>
              <a:buChar char="•"/>
            </a:pPr>
            <a:r>
              <a:rPr lang="fr-FR" sz="1600" dirty="0" smtClean="0">
                <a:solidFill>
                  <a:schemeClr val="tx2"/>
                </a:solidFill>
                <a:latin typeface="+mj-lt"/>
                <a:ea typeface="Comic Sans MS" charset="0"/>
                <a:cs typeface="Comic Sans MS" charset="0"/>
              </a:rPr>
              <a:t>Où </a:t>
            </a:r>
            <a:r>
              <a:rPr lang="fr-FR" sz="1600" dirty="0">
                <a:solidFill>
                  <a:schemeClr val="tx2"/>
                </a:solidFill>
                <a:latin typeface="+mj-lt"/>
                <a:ea typeface="Comic Sans MS" charset="0"/>
                <a:cs typeface="Comic Sans MS" charset="0"/>
              </a:rPr>
              <a:t>je vais </a:t>
            </a:r>
            <a:r>
              <a:rPr lang="fr-FR" sz="1600" dirty="0" smtClean="0">
                <a:solidFill>
                  <a:schemeClr val="tx2"/>
                </a:solidFill>
                <a:latin typeface="+mj-lt"/>
                <a:ea typeface="Comic Sans MS" charset="0"/>
                <a:cs typeface="Comic Sans MS" charset="0"/>
              </a:rPr>
              <a:t>?</a:t>
            </a:r>
          </a:p>
          <a:p>
            <a:pPr marL="1200150" lvl="2" indent="-285750">
              <a:lnSpc>
                <a:spcPct val="150000"/>
              </a:lnSpc>
              <a:buFont typeface="Arial"/>
              <a:buChar char="•"/>
            </a:pPr>
            <a:r>
              <a:rPr lang="fr-FR" sz="1600" dirty="0" smtClean="0">
                <a:solidFill>
                  <a:schemeClr val="tx2"/>
                </a:solidFill>
                <a:latin typeface="+mj-lt"/>
                <a:ea typeface="Comic Sans MS" charset="0"/>
                <a:cs typeface="Comic Sans MS" charset="0"/>
              </a:rPr>
              <a:t>Où </a:t>
            </a:r>
            <a:r>
              <a:rPr lang="fr-FR" sz="1600" dirty="0">
                <a:solidFill>
                  <a:schemeClr val="tx2"/>
                </a:solidFill>
                <a:latin typeface="+mj-lt"/>
                <a:ea typeface="Comic Sans MS" charset="0"/>
                <a:cs typeface="Comic Sans MS" charset="0"/>
              </a:rPr>
              <a:t>je suis ?</a:t>
            </a:r>
          </a:p>
          <a:p>
            <a:pPr marL="1200150" lvl="2" indent="-285750">
              <a:lnSpc>
                <a:spcPct val="150000"/>
              </a:lnSpc>
              <a:buFont typeface="Arial"/>
              <a:buChar char="•"/>
            </a:pPr>
            <a:r>
              <a:rPr lang="fr-FR" sz="1600" dirty="0" smtClean="0">
                <a:solidFill>
                  <a:schemeClr val="tx2"/>
                </a:solidFill>
                <a:latin typeface="+mj-lt"/>
                <a:ea typeface="Comic Sans MS" charset="0"/>
                <a:cs typeface="Comic Sans MS" charset="0"/>
              </a:rPr>
              <a:t>Qu’est</a:t>
            </a:r>
            <a:r>
              <a:rPr lang="fr-FR" sz="1600" dirty="0">
                <a:solidFill>
                  <a:schemeClr val="tx2"/>
                </a:solidFill>
                <a:latin typeface="+mj-lt"/>
                <a:ea typeface="Comic Sans MS" charset="0"/>
                <a:cs typeface="Comic Sans MS" charset="0"/>
              </a:rPr>
              <a:t>-ce que je veux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1676400" y="3200400"/>
            <a:ext cx="7010400" cy="1273682"/>
          </a:xfrm>
          <a:prstGeom prst="rect">
            <a:avLst/>
          </a:prstGeom>
          <a:noFill/>
          <a:effectLst/>
        </p:spPr>
        <p:txBody>
          <a:bodyPr wrap="square" rtlCol="0">
            <a:spAutoFit/>
          </a:bodyPr>
          <a:lstStyle>
            <a:defPPr>
              <a:defRPr lang="fr-FR"/>
            </a:defPPr>
            <a:lvl2pPr lvl="1">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lvl="1">
              <a:spcAft>
                <a:spcPts val="0"/>
              </a:spcAft>
            </a:pPr>
            <a:r>
              <a:rPr lang="fr-FR" dirty="0">
                <a:solidFill>
                  <a:srgbClr val="9C5252"/>
                </a:solidFill>
              </a:rPr>
              <a:t>« </a:t>
            </a:r>
            <a:r>
              <a:rPr lang="fr-FR" dirty="0" smtClean="0">
                <a:solidFill>
                  <a:srgbClr val="9C5252"/>
                </a:solidFill>
              </a:rPr>
              <a:t>Poitiers </a:t>
            </a:r>
            <a:r>
              <a:rPr lang="fr-FR" dirty="0">
                <a:solidFill>
                  <a:srgbClr val="9C5252"/>
                </a:solidFill>
              </a:rPr>
              <a:t>de F-BC, ULM </a:t>
            </a:r>
            <a:r>
              <a:rPr lang="fr-FR" dirty="0" smtClean="0">
                <a:solidFill>
                  <a:srgbClr val="9C5252"/>
                </a:solidFill>
              </a:rPr>
              <a:t>multiaxe, 2 personnes à bord, </a:t>
            </a:r>
          </a:p>
          <a:p>
            <a:pPr lvl="1">
              <a:spcAft>
                <a:spcPts val="0"/>
              </a:spcAft>
            </a:pPr>
            <a:r>
              <a:rPr lang="fr-FR" dirty="0" smtClean="0">
                <a:solidFill>
                  <a:srgbClr val="9C5252"/>
                </a:solidFill>
              </a:rPr>
              <a:t>en </a:t>
            </a:r>
            <a:r>
              <a:rPr lang="fr-FR" dirty="0">
                <a:solidFill>
                  <a:srgbClr val="9C5252"/>
                </a:solidFill>
              </a:rPr>
              <a:t>provenance de </a:t>
            </a:r>
            <a:r>
              <a:rPr lang="fr-FR" dirty="0" smtClean="0">
                <a:solidFill>
                  <a:srgbClr val="9C5252"/>
                </a:solidFill>
              </a:rPr>
              <a:t>Montmorillon et </a:t>
            </a:r>
            <a:r>
              <a:rPr lang="fr-FR" dirty="0">
                <a:solidFill>
                  <a:srgbClr val="9C5252"/>
                </a:solidFill>
              </a:rPr>
              <a:t>à destination de vos installations, </a:t>
            </a:r>
          </a:p>
          <a:p>
            <a:pPr lvl="1">
              <a:spcAft>
                <a:spcPts val="0"/>
              </a:spcAft>
            </a:pPr>
            <a:r>
              <a:rPr lang="fr-FR" dirty="0">
                <a:solidFill>
                  <a:srgbClr val="9C5252"/>
                </a:solidFill>
              </a:rPr>
              <a:t>à 5 minutes au sud du point Echo, 2000 </a:t>
            </a:r>
            <a:r>
              <a:rPr lang="fr-FR" dirty="0" err="1">
                <a:solidFill>
                  <a:srgbClr val="9C5252"/>
                </a:solidFill>
              </a:rPr>
              <a:t>Ft</a:t>
            </a:r>
            <a:r>
              <a:rPr lang="fr-FR" dirty="0">
                <a:solidFill>
                  <a:srgbClr val="9C5252"/>
                </a:solidFill>
              </a:rPr>
              <a:t>/</a:t>
            </a:r>
            <a:r>
              <a:rPr lang="fr-FR" dirty="0" smtClean="0">
                <a:solidFill>
                  <a:srgbClr val="9C5252"/>
                </a:solidFill>
              </a:rPr>
              <a:t>QNH 1018,</a:t>
            </a:r>
            <a:endParaRPr lang="fr-FR" dirty="0">
              <a:solidFill>
                <a:srgbClr val="9C5252"/>
              </a:solidFill>
            </a:endParaRPr>
          </a:p>
          <a:p>
            <a:pPr lvl="1">
              <a:spcAft>
                <a:spcPts val="0"/>
              </a:spcAft>
            </a:pPr>
            <a:r>
              <a:rPr lang="fr-FR" dirty="0">
                <a:solidFill>
                  <a:srgbClr val="9C5252"/>
                </a:solidFill>
              </a:rPr>
              <a:t>transpondeur 7000,</a:t>
            </a:r>
          </a:p>
          <a:p>
            <a:pPr lvl="1">
              <a:spcAft>
                <a:spcPts val="0"/>
              </a:spcAft>
            </a:pPr>
            <a:r>
              <a:rPr lang="fr-FR" dirty="0">
                <a:solidFill>
                  <a:srgbClr val="9C5252"/>
                </a:solidFill>
              </a:rPr>
              <a:t>pour une clairance  de pénétration dans la CTR »</a:t>
            </a:r>
          </a:p>
        </p:txBody>
      </p:sp>
      <p:sp>
        <p:nvSpPr>
          <p:cNvPr id="54" name="ZoneTexte 53"/>
          <p:cNvSpPr txBox="1"/>
          <p:nvPr/>
        </p:nvSpPr>
        <p:spPr>
          <a:xfrm>
            <a:off x="1676400" y="2590800"/>
            <a:ext cx="7010400" cy="325730"/>
          </a:xfrm>
          <a:prstGeom prst="rect">
            <a:avLst/>
          </a:prstGeom>
          <a:noFill/>
          <a:effectLst/>
        </p:spPr>
        <p:txBody>
          <a:bodyPr wrap="square" rtlCol="0">
            <a:spAutoFit/>
          </a:bodyPr>
          <a:lstStyle>
            <a:defPPr>
              <a:defRPr lang="fr-FR"/>
            </a:defPPr>
            <a:lvl2pPr lvl="1">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lvl="1"/>
            <a:r>
              <a:rPr lang="fr-FR" dirty="0"/>
              <a:t>« F-</a:t>
            </a:r>
            <a:r>
              <a:rPr lang="fr-FR" dirty="0" smtClean="0"/>
              <a:t>BC, </a:t>
            </a:r>
            <a:r>
              <a:rPr lang="fr-FR" dirty="0"/>
              <a:t>réception 4, j’écoute »</a:t>
            </a:r>
          </a:p>
        </p:txBody>
      </p:sp>
      <p:sp>
        <p:nvSpPr>
          <p:cNvPr id="15364" name="ZoneTexte 3"/>
          <p:cNvSpPr txBox="1">
            <a:spLocks noChangeArrowheads="1"/>
          </p:cNvSpPr>
          <p:nvPr/>
        </p:nvSpPr>
        <p:spPr bwMode="auto">
          <a:xfrm>
            <a:off x="762000" y="914400"/>
            <a:ext cx="7572375" cy="609600"/>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exemple</a:t>
            </a:r>
          </a:p>
        </p:txBody>
      </p:sp>
      <p:sp>
        <p:nvSpPr>
          <p:cNvPr id="5" name="ZoneTexte 4"/>
          <p:cNvSpPr txBox="1"/>
          <p:nvPr/>
        </p:nvSpPr>
        <p:spPr>
          <a:xfrm>
            <a:off x="1676400" y="1752600"/>
            <a:ext cx="7010400" cy="325730"/>
          </a:xfrm>
          <a:prstGeom prst="rect">
            <a:avLst/>
          </a:prstGeom>
          <a:noFill/>
          <a:effectLst/>
        </p:spPr>
        <p:txBody>
          <a:bodyPr wrap="square" rtlCol="0">
            <a:spAutoFit/>
          </a:bodyPr>
          <a:lstStyle/>
          <a:p>
            <a:pPr lvl="1">
              <a:lnSpc>
                <a:spcPct val="110000"/>
              </a:lnSpc>
              <a:spcBef>
                <a:spcPts val="0"/>
              </a:spcBef>
              <a:spcAft>
                <a:spcPts val="600"/>
              </a:spcAft>
              <a:buSzPct val="100000"/>
            </a:pPr>
            <a:r>
              <a:rPr lang="fr-FR" sz="1400" dirty="0">
                <a:solidFill>
                  <a:schemeClr val="accent2"/>
                </a:solidFill>
                <a:latin typeface="+mj-lt"/>
                <a:ea typeface="Comic Sans MS" charset="0"/>
                <a:cs typeface="Comic Sans MS" charset="0"/>
              </a:rPr>
              <a:t>« Poitiers tour de  F-JABC, bonjour »</a:t>
            </a:r>
          </a:p>
        </p:txBody>
      </p:sp>
      <p:pic>
        <p:nvPicPr>
          <p:cNvPr id="8" name="Image 7"/>
          <p:cNvPicPr>
            <a:picLocks noChangeAspect="1"/>
          </p:cNvPicPr>
          <p:nvPr/>
        </p:nvPicPr>
        <p:blipFill>
          <a:blip r:embed="rId3" cstate="print">
            <a:duotone>
              <a:prstClr val="black"/>
              <a:schemeClr val="accent2">
                <a:tint val="45000"/>
                <a:satMod val="400000"/>
              </a:schemeClr>
            </a:duotone>
          </a:blip>
          <a:srcRect/>
          <a:stretch>
            <a:fillRect/>
          </a:stretch>
        </p:blipFill>
        <p:spPr bwMode="auto">
          <a:xfrm>
            <a:off x="838200" y="1752600"/>
            <a:ext cx="732203" cy="376948"/>
          </a:xfrm>
          <a:prstGeom prst="rect">
            <a:avLst/>
          </a:prstGeom>
          <a:noFill/>
          <a:effectLst/>
        </p:spPr>
      </p:pic>
      <p:pic>
        <p:nvPicPr>
          <p:cNvPr id="9" name="Image 8"/>
          <p:cNvPicPr>
            <a:picLocks noChangeAspect="1"/>
          </p:cNvPicPr>
          <p:nvPr/>
        </p:nvPicPr>
        <p:blipFill>
          <a:blip r:embed="rId3" cstate="print">
            <a:duotone>
              <a:prstClr val="black"/>
              <a:schemeClr val="accent2">
                <a:tint val="45000"/>
                <a:satMod val="400000"/>
              </a:schemeClr>
            </a:duotone>
          </a:blip>
          <a:srcRect/>
          <a:stretch>
            <a:fillRect/>
          </a:stretch>
        </p:blipFill>
        <p:spPr bwMode="auto">
          <a:xfrm>
            <a:off x="838200" y="3204452"/>
            <a:ext cx="732203" cy="376948"/>
          </a:xfrm>
          <a:prstGeom prst="rect">
            <a:avLst/>
          </a:prstGeom>
          <a:noFill/>
          <a:ln w="9525">
            <a:noFill/>
            <a:miter lim="800000"/>
            <a:headEnd/>
            <a:tailEnd/>
          </a:ln>
          <a:scene3d>
            <a:camera prst="orthographicFront"/>
            <a:lightRig rig="threePt" dir="t"/>
          </a:scene3d>
          <a:sp3d>
            <a:bevelT/>
          </a:sp3d>
        </p:spPr>
      </p:pic>
      <p:pic>
        <p:nvPicPr>
          <p:cNvPr id="10" name="Image 9"/>
          <p:cNvPicPr>
            <a:picLocks noChangeAspect="1"/>
          </p:cNvPicPr>
          <p:nvPr/>
        </p:nvPicPr>
        <p:blipFill>
          <a:blip r:embed="rId3" cstate="print">
            <a:duotone>
              <a:prstClr val="black"/>
              <a:schemeClr val="accent2">
                <a:tint val="45000"/>
                <a:satMod val="400000"/>
              </a:schemeClr>
            </a:duotone>
          </a:blip>
          <a:srcRect/>
          <a:stretch>
            <a:fillRect/>
          </a:stretch>
        </p:blipFill>
        <p:spPr bwMode="auto">
          <a:xfrm>
            <a:off x="838200" y="5642852"/>
            <a:ext cx="732203" cy="376948"/>
          </a:xfrm>
          <a:prstGeom prst="rect">
            <a:avLst/>
          </a:prstGeom>
          <a:noFill/>
          <a:ln w="9525">
            <a:noFill/>
            <a:miter lim="800000"/>
            <a:headEnd/>
            <a:tailEnd/>
          </a:ln>
          <a:scene3d>
            <a:camera prst="orthographicFront"/>
            <a:lightRig rig="threePt" dir="t"/>
          </a:scene3d>
          <a:sp3d>
            <a:bevelT/>
          </a:sp3d>
        </p:spPr>
      </p:pic>
      <p:grpSp>
        <p:nvGrpSpPr>
          <p:cNvPr id="134146" name="Group 2"/>
          <p:cNvGrpSpPr>
            <a:grpSpLocks noChangeAspect="1"/>
          </p:cNvGrpSpPr>
          <p:nvPr/>
        </p:nvGrpSpPr>
        <p:grpSpPr bwMode="auto">
          <a:xfrm>
            <a:off x="1009605" y="4829892"/>
            <a:ext cx="504000" cy="453345"/>
            <a:chOff x="5132" y="8412"/>
            <a:chExt cx="902" cy="582"/>
          </a:xfrm>
        </p:grpSpPr>
        <p:sp>
          <p:nvSpPr>
            <p:cNvPr id="134147"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48"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49"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0"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1"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2"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3"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4"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5"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6"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7"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8"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59"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60"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61"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62"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63"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64"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65"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134166"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grpSp>
      <p:grpSp>
        <p:nvGrpSpPr>
          <p:cNvPr id="30" name="Group 2"/>
          <p:cNvGrpSpPr>
            <a:grpSpLocks noChangeAspect="1"/>
          </p:cNvGrpSpPr>
          <p:nvPr/>
        </p:nvGrpSpPr>
        <p:grpSpPr bwMode="auto">
          <a:xfrm>
            <a:off x="950402" y="2370125"/>
            <a:ext cx="504000" cy="453345"/>
            <a:chOff x="5132" y="8412"/>
            <a:chExt cx="902" cy="582"/>
          </a:xfrm>
        </p:grpSpPr>
        <p:sp>
          <p:nvSpPr>
            <p:cNvPr id="31"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2"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3"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4"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5"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6"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7"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8"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39"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0"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1"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2"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3"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4"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5"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6"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7"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8"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49"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sp>
          <p:nvSpPr>
            <p:cNvPr id="50"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rgbClr val="6076B4"/>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p>
          </p:txBody>
        </p:sp>
      </p:grpSp>
      <p:sp>
        <p:nvSpPr>
          <p:cNvPr id="53" name="Bouton d'action : Personnalisé 52">
            <a:hlinkClick r:id="rId4" action="ppaction://hlinksldjump" highlightClick="1"/>
          </p:cNvPr>
          <p:cNvSpPr>
            <a:spLocks noChangeAspect="1"/>
          </p:cNvSpPr>
          <p:nvPr/>
        </p:nvSpPr>
        <p:spPr>
          <a:xfrm>
            <a:off x="6351252" y="3893228"/>
            <a:ext cx="431999" cy="241917"/>
          </a:xfrm>
          <a:prstGeom prst="actionButtonBlank">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fr-FR" dirty="0"/>
          </a:p>
        </p:txBody>
      </p:sp>
      <p:sp>
        <p:nvSpPr>
          <p:cNvPr id="56" name="ZoneTexte 55"/>
          <p:cNvSpPr txBox="1"/>
          <p:nvPr/>
        </p:nvSpPr>
        <p:spPr>
          <a:xfrm>
            <a:off x="1600200" y="4840069"/>
            <a:ext cx="7010400" cy="562718"/>
          </a:xfrm>
          <a:prstGeom prst="rect">
            <a:avLst/>
          </a:prstGeom>
          <a:noFill/>
          <a:effectLst/>
        </p:spPr>
        <p:txBody>
          <a:bodyPr wrap="square" rtlCol="0">
            <a:spAutoFit/>
          </a:bodyPr>
          <a:lstStyle>
            <a:defPPr>
              <a:defRPr lang="fr-FR"/>
            </a:defPPr>
            <a:lvl2pPr lvl="1">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lvl="1"/>
            <a:r>
              <a:rPr lang="fr-FR" dirty="0"/>
              <a:t>« F-BC, pénétration approuvée, affichez transpondeur 7255 et rappelez verticale Echo »</a:t>
            </a:r>
          </a:p>
        </p:txBody>
      </p:sp>
      <p:sp>
        <p:nvSpPr>
          <p:cNvPr id="57" name="ZoneTexte 56"/>
          <p:cNvSpPr txBox="1"/>
          <p:nvPr/>
        </p:nvSpPr>
        <p:spPr>
          <a:xfrm>
            <a:off x="1600200" y="5638800"/>
            <a:ext cx="5790452" cy="325730"/>
          </a:xfrm>
          <a:prstGeom prst="rect">
            <a:avLst/>
          </a:prstGeom>
          <a:noFill/>
          <a:effectLst/>
        </p:spPr>
        <p:txBody>
          <a:bodyPr wrap="square" rtlCol="0">
            <a:spAutoFit/>
          </a:bodyPr>
          <a:lstStyle/>
          <a:p>
            <a:pPr lvl="1">
              <a:lnSpc>
                <a:spcPct val="110000"/>
              </a:lnSpc>
              <a:spcBef>
                <a:spcPts val="0"/>
              </a:spcBef>
              <a:spcAft>
                <a:spcPts val="600"/>
              </a:spcAft>
              <a:buSzPct val="100000"/>
            </a:pPr>
            <a:r>
              <a:rPr lang="fr-FR" sz="1400" dirty="0">
                <a:solidFill>
                  <a:srgbClr val="9C5252"/>
                </a:solidFill>
                <a:latin typeface="+mj-lt"/>
                <a:ea typeface="Comic Sans MS" charset="0"/>
                <a:cs typeface="Comic Sans MS" charset="0"/>
              </a:rPr>
              <a:t>« Transpondeur 7255, je rappelle verticale Echo, F-BC »</a:t>
            </a:r>
          </a:p>
        </p:txBody>
      </p:sp>
      <p:sp>
        <p:nvSpPr>
          <p:cNvPr id="51" name="Bouton d'action : Personnalisé 50">
            <a:hlinkClick r:id="rId5" action="ppaction://hlinksldjump" highlightClick="1"/>
          </p:cNvPr>
          <p:cNvSpPr>
            <a:spLocks noChangeAspect="1"/>
          </p:cNvSpPr>
          <p:nvPr/>
        </p:nvSpPr>
        <p:spPr>
          <a:xfrm>
            <a:off x="4572001" y="2654174"/>
            <a:ext cx="433799" cy="245979"/>
          </a:xfrm>
          <a:prstGeom prst="actionButtonBlank">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fr-FR" dirty="0"/>
          </a:p>
        </p:txBody>
      </p:sp>
      <p:sp>
        <p:nvSpPr>
          <p:cNvPr id="60" name="Rectangle 1"/>
          <p:cNvSpPr>
            <a:spLocks noChangeArrowheads="1"/>
          </p:cNvSpPr>
          <p:nvPr/>
        </p:nvSpPr>
        <p:spPr bwMode="auto">
          <a:xfrm>
            <a:off x="228600" y="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Règles de communication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5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414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p:bldP spid="15364" grpId="0"/>
      <p:bldP spid="5" grpId="0"/>
      <p:bldP spid="53" grpId="0" animBg="1"/>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échelle de lisibilité</a:t>
            </a:r>
          </a:p>
        </p:txBody>
      </p:sp>
      <p:sp>
        <p:nvSpPr>
          <p:cNvPr id="7" name="ZoneTexte 6"/>
          <p:cNvSpPr txBox="1">
            <a:spLocks noChangeArrowheads="1"/>
          </p:cNvSpPr>
          <p:nvPr/>
        </p:nvSpPr>
        <p:spPr bwMode="auto">
          <a:xfrm>
            <a:off x="2514600" y="2057400"/>
            <a:ext cx="4038600" cy="1918987"/>
          </a:xfrm>
          <a:prstGeom prst="rect">
            <a:avLst/>
          </a:prstGeom>
          <a:noFill/>
          <a:effectLst/>
        </p:spPr>
        <p:txBody>
          <a:bodyPr wrap="square" rtlCol="0">
            <a:spAutoFit/>
          </a:bodyPr>
          <a:lstStyle>
            <a:defPPr>
              <a:defRPr lang="fr-FR"/>
            </a:defPPr>
            <a:lvl2pPr lvl="1">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lvl="1"/>
            <a:r>
              <a:rPr lang="fr-FR" dirty="0"/>
              <a:t> </a:t>
            </a:r>
            <a:r>
              <a:rPr lang="fr-FR" sz="1800" dirty="0"/>
              <a:t>5 – Parfaitement lisible</a:t>
            </a:r>
          </a:p>
          <a:p>
            <a:pPr lvl="1"/>
            <a:r>
              <a:rPr lang="fr-FR" sz="1800" dirty="0"/>
              <a:t> 4 – Lisible</a:t>
            </a:r>
          </a:p>
          <a:p>
            <a:pPr lvl="1"/>
            <a:r>
              <a:rPr lang="fr-FR" sz="1800" dirty="0"/>
              <a:t> 3 – Difficilement lisible</a:t>
            </a:r>
          </a:p>
          <a:p>
            <a:pPr lvl="1"/>
            <a:r>
              <a:rPr lang="fr-FR" sz="1800" dirty="0"/>
              <a:t> 2 – Emission hachée</a:t>
            </a:r>
          </a:p>
          <a:p>
            <a:pPr lvl="1"/>
            <a:r>
              <a:rPr lang="fr-FR" sz="1800" dirty="0"/>
              <a:t> 1 – Illisible</a:t>
            </a:r>
          </a:p>
        </p:txBody>
      </p:sp>
      <p:sp>
        <p:nvSpPr>
          <p:cNvPr id="5" name="Bouton d'action : Personnalisé 4">
            <a:hlinkClick r:id="rId3" action="ppaction://hlinksldjump" highlightClick="1"/>
          </p:cNvPr>
          <p:cNvSpPr>
            <a:spLocks noChangeAspect="1"/>
          </p:cNvSpPr>
          <p:nvPr/>
        </p:nvSpPr>
        <p:spPr>
          <a:xfrm>
            <a:off x="4191000" y="4114800"/>
            <a:ext cx="577800" cy="323565"/>
          </a:xfrm>
          <a:prstGeom prst="actionButtonBlank">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fr-FR" dirty="0"/>
          </a:p>
        </p:txBody>
      </p:sp>
      <p:sp>
        <p:nvSpPr>
          <p:cNvPr id="9" name="Rectangle 1"/>
          <p:cNvSpPr>
            <a:spLocks noChangeArrowheads="1"/>
          </p:cNvSpPr>
          <p:nvPr/>
        </p:nvSpPr>
        <p:spPr bwMode="auto">
          <a:xfrm>
            <a:off x="228600" y="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Règles de communication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smtClean="0">
                <a:solidFill>
                  <a:schemeClr val="accent2"/>
                </a:solidFill>
              </a:rPr>
              <a:t>Les codes transpondeurs assignés.</a:t>
            </a:r>
          </a:p>
        </p:txBody>
      </p:sp>
      <p:sp>
        <p:nvSpPr>
          <p:cNvPr id="7" name="ZoneTexte 6"/>
          <p:cNvSpPr txBox="1">
            <a:spLocks noChangeArrowheads="1"/>
          </p:cNvSpPr>
          <p:nvPr/>
        </p:nvSpPr>
        <p:spPr bwMode="auto">
          <a:xfrm>
            <a:off x="1828800" y="2057400"/>
            <a:ext cx="5638800" cy="1537344"/>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a:t>
            </a:r>
            <a:r>
              <a:rPr lang="fr-FR" dirty="0">
                <a:solidFill>
                  <a:schemeClr val="tx2"/>
                </a:solidFill>
                <a:latin typeface="+mj-lt"/>
                <a:ea typeface="Comic Sans MS" charset="0"/>
                <a:cs typeface="Comic Sans MS" charset="0"/>
              </a:rPr>
              <a:t>Code d’affichage par défaut : 	7000</a:t>
            </a:r>
          </a:p>
          <a:p>
            <a:pPr lvl="1">
              <a:lnSpc>
                <a:spcPct val="110000"/>
              </a:lnSpc>
              <a:spcBef>
                <a:spcPts val="0"/>
              </a:spcBef>
              <a:spcAft>
                <a:spcPts val="600"/>
              </a:spcAft>
              <a:buSzPct val="100000"/>
              <a:buFont typeface="Wingdings" charset="2"/>
              <a:buChar char=""/>
            </a:pPr>
            <a:r>
              <a:rPr lang="fr-FR" dirty="0">
                <a:solidFill>
                  <a:schemeClr val="tx2"/>
                </a:solidFill>
                <a:latin typeface="+mj-lt"/>
                <a:ea typeface="Comic Sans MS" charset="0"/>
                <a:cs typeface="Comic Sans MS" charset="0"/>
              </a:rPr>
              <a:t> Acte illicite : 		</a:t>
            </a:r>
            <a:r>
              <a:rPr lang="fr-FR" dirty="0" smtClean="0">
                <a:solidFill>
                  <a:schemeClr val="tx2"/>
                </a:solidFill>
                <a:latin typeface="+mj-lt"/>
                <a:ea typeface="Comic Sans MS" charset="0"/>
                <a:cs typeface="Comic Sans MS" charset="0"/>
              </a:rPr>
              <a:t>7500</a:t>
            </a:r>
            <a:endParaRPr lang="fr-FR" dirty="0">
              <a:solidFill>
                <a:schemeClr val="tx2"/>
              </a:solidFill>
              <a:latin typeface="+mj-lt"/>
              <a:ea typeface="Comic Sans MS" charset="0"/>
              <a:cs typeface="Comic Sans MS" charset="0"/>
            </a:endParaRPr>
          </a:p>
          <a:p>
            <a:pPr lvl="1">
              <a:lnSpc>
                <a:spcPct val="110000"/>
              </a:lnSpc>
              <a:spcBef>
                <a:spcPts val="0"/>
              </a:spcBef>
              <a:spcAft>
                <a:spcPts val="600"/>
              </a:spcAft>
              <a:buSzPct val="100000"/>
              <a:buFont typeface="Wingdings" charset="2"/>
              <a:buChar char=""/>
            </a:pPr>
            <a:r>
              <a:rPr lang="fr-FR" dirty="0">
                <a:solidFill>
                  <a:schemeClr val="tx2"/>
                </a:solidFill>
                <a:latin typeface="+mj-lt"/>
                <a:ea typeface="Comic Sans MS" charset="0"/>
                <a:cs typeface="Comic Sans MS" charset="0"/>
              </a:rPr>
              <a:t> Panne Radio : 		</a:t>
            </a:r>
            <a:r>
              <a:rPr lang="fr-FR" dirty="0" smtClean="0">
                <a:solidFill>
                  <a:schemeClr val="tx2"/>
                </a:solidFill>
                <a:latin typeface="+mj-lt"/>
                <a:ea typeface="Comic Sans MS" charset="0"/>
                <a:cs typeface="Comic Sans MS" charset="0"/>
              </a:rPr>
              <a:t>7600</a:t>
            </a:r>
            <a:endParaRPr lang="fr-FR" dirty="0">
              <a:solidFill>
                <a:schemeClr val="tx2"/>
              </a:solidFill>
              <a:latin typeface="+mj-lt"/>
              <a:ea typeface="Comic Sans MS" charset="0"/>
              <a:cs typeface="Comic Sans MS" charset="0"/>
            </a:endParaRPr>
          </a:p>
          <a:p>
            <a:pPr lvl="1">
              <a:lnSpc>
                <a:spcPct val="110000"/>
              </a:lnSpc>
              <a:spcBef>
                <a:spcPts val="0"/>
              </a:spcBef>
              <a:spcAft>
                <a:spcPts val="600"/>
              </a:spcAft>
              <a:buSzPct val="100000"/>
              <a:buFont typeface="Wingdings" charset="2"/>
              <a:buChar char=""/>
            </a:pPr>
            <a:r>
              <a:rPr lang="fr-FR" dirty="0">
                <a:solidFill>
                  <a:schemeClr val="tx2"/>
                </a:solidFill>
                <a:latin typeface="+mj-lt"/>
                <a:ea typeface="Comic Sans MS" charset="0"/>
                <a:cs typeface="Comic Sans MS" charset="0"/>
              </a:rPr>
              <a:t> Détresse ou d'urgence :	</a:t>
            </a:r>
            <a:r>
              <a:rPr lang="fr-FR" dirty="0" smtClean="0">
                <a:solidFill>
                  <a:schemeClr val="tx2"/>
                </a:solidFill>
                <a:latin typeface="+mj-lt"/>
                <a:ea typeface="Comic Sans MS" charset="0"/>
                <a:cs typeface="Comic Sans MS" charset="0"/>
              </a:rPr>
              <a:t>7700</a:t>
            </a:r>
            <a:endParaRPr lang="fr-FR" dirty="0">
              <a:solidFill>
                <a:schemeClr val="tx2"/>
              </a:solidFill>
              <a:latin typeface="+mj-lt"/>
              <a:ea typeface="Comic Sans MS" charset="0"/>
              <a:cs typeface="Comic Sans MS" charset="0"/>
            </a:endParaRPr>
          </a:p>
        </p:txBody>
      </p:sp>
      <p:sp>
        <p:nvSpPr>
          <p:cNvPr id="5" name="Bouton d'action : Personnalisé 4">
            <a:hlinkClick r:id="rId3" action="ppaction://hlinksldjump" highlightClick="1"/>
          </p:cNvPr>
          <p:cNvSpPr>
            <a:spLocks noChangeAspect="1"/>
          </p:cNvSpPr>
          <p:nvPr/>
        </p:nvSpPr>
        <p:spPr>
          <a:xfrm>
            <a:off x="4343401" y="4114800"/>
            <a:ext cx="539999" cy="302396"/>
          </a:xfrm>
          <a:prstGeom prst="actionButtonBlank">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fr-FR" dirty="0"/>
          </a:p>
        </p:txBody>
      </p:sp>
      <p:sp>
        <p:nvSpPr>
          <p:cNvPr id="9" name="Rectangle 1"/>
          <p:cNvSpPr>
            <a:spLocks noChangeArrowheads="1"/>
          </p:cNvSpPr>
          <p:nvPr/>
        </p:nvSpPr>
        <p:spPr bwMode="auto">
          <a:xfrm>
            <a:off x="228600" y="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Règles de communication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304800" y="228600"/>
            <a:ext cx="8686800" cy="1447800"/>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Exemple de communication radio</a:t>
            </a:r>
          </a:p>
          <a:p>
            <a:pPr algn="ctr">
              <a:spcAft>
                <a:spcPts val="1200"/>
              </a:spcAft>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avec un organisme de contrôle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endParaRPr>
          </a:p>
        </p:txBody>
      </p:sp>
      <p:sp>
        <p:nvSpPr>
          <p:cNvPr id="8" name="ZoneTexte 7"/>
          <p:cNvSpPr txBox="1"/>
          <p:nvPr/>
        </p:nvSpPr>
        <p:spPr>
          <a:xfrm>
            <a:off x="2133600" y="1752600"/>
            <a:ext cx="5257800" cy="400110"/>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smtClean="0">
                <a:solidFill>
                  <a:schemeClr val="accent2"/>
                </a:solidFill>
              </a:rPr>
              <a:t>Au départ d’un </a:t>
            </a:r>
            <a:r>
              <a:rPr lang="fr-FR" dirty="0">
                <a:solidFill>
                  <a:schemeClr val="accent2"/>
                </a:solidFill>
              </a:rPr>
              <a:t>a</a:t>
            </a:r>
            <a:r>
              <a:rPr lang="fr-FR" dirty="0" smtClean="0">
                <a:solidFill>
                  <a:schemeClr val="accent2"/>
                </a:solidFill>
              </a:rPr>
              <a:t>érodrome contrôlé</a:t>
            </a:r>
            <a:endParaRPr lang="fr-FR" dirty="0">
              <a:solidFill>
                <a:schemeClr val="accent2"/>
              </a:solidFill>
            </a:endParaRPr>
          </a:p>
        </p:txBody>
      </p:sp>
      <p:pic>
        <p:nvPicPr>
          <p:cNvPr id="10" name="Image 9"/>
          <p:cNvPicPr>
            <a:picLocks noChangeAspect="1"/>
          </p:cNvPicPr>
          <p:nvPr/>
        </p:nvPicPr>
        <p:blipFill>
          <a:blip r:embed="rId3"/>
          <a:stretch>
            <a:fillRect/>
          </a:stretch>
        </p:blipFill>
        <p:spPr>
          <a:xfrm>
            <a:off x="910166" y="2700866"/>
            <a:ext cx="7323667" cy="2345628"/>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279943" y="0"/>
            <a:ext cx="6568657" cy="6865690"/>
          </a:xfrm>
          <a:prstGeom prst="rect">
            <a:avLst/>
          </a:prstGeom>
        </p:spPr>
      </p:pic>
      <p:grpSp>
        <p:nvGrpSpPr>
          <p:cNvPr id="6" name="Group 2"/>
          <p:cNvGrpSpPr>
            <a:grpSpLocks noChangeAspect="1"/>
          </p:cNvGrpSpPr>
          <p:nvPr/>
        </p:nvGrpSpPr>
        <p:grpSpPr bwMode="auto">
          <a:xfrm>
            <a:off x="5257800" y="3429000"/>
            <a:ext cx="453356" cy="407791"/>
            <a:chOff x="5132" y="8412"/>
            <a:chExt cx="902" cy="582"/>
          </a:xfrm>
          <a:effectLst/>
        </p:grpSpPr>
        <p:sp>
          <p:nvSpPr>
            <p:cNvPr id="9"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1"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2"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3"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4"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5"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6"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7"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8"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9"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0"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1"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2"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3"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4"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5"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6"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7"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8"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9"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grpSp>
      <p:sp>
        <p:nvSpPr>
          <p:cNvPr id="30" name="Sourire 29"/>
          <p:cNvSpPr>
            <a:spLocks noChangeAspect="1"/>
          </p:cNvSpPr>
          <p:nvPr/>
        </p:nvSpPr>
        <p:spPr>
          <a:xfrm>
            <a:off x="4864201" y="3649201"/>
            <a:ext cx="164999" cy="160799"/>
          </a:xfrm>
          <a:prstGeom prst="smileyFace">
            <a:avLst/>
          </a:prstGeom>
          <a:solidFill>
            <a:schemeClr val="accent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Bulle rectangulaire à coins arrondis 30"/>
          <p:cNvSpPr/>
          <p:nvPr/>
        </p:nvSpPr>
        <p:spPr>
          <a:xfrm>
            <a:off x="5304543" y="2700866"/>
            <a:ext cx="1623000" cy="357598"/>
          </a:xfrm>
          <a:prstGeom prst="wedgeRoundRectCallout">
            <a:avLst>
              <a:gd name="adj1" fmla="val -44435"/>
              <a:gd name="adj2" fmla="val 178442"/>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 j’écoute</a:t>
            </a:r>
          </a:p>
        </p:txBody>
      </p:sp>
      <p:sp>
        <p:nvSpPr>
          <p:cNvPr id="32" name="Bulle rectangulaire à coins arrondis 31"/>
          <p:cNvSpPr>
            <a:spLocks/>
          </p:cNvSpPr>
          <p:nvPr/>
        </p:nvSpPr>
        <p:spPr>
          <a:xfrm>
            <a:off x="1739900" y="2459403"/>
            <a:ext cx="2984500" cy="359997"/>
          </a:xfrm>
          <a:prstGeom prst="wedgeRoundRectCallout">
            <a:avLst>
              <a:gd name="adj1" fmla="val 56600"/>
              <a:gd name="adj2" fmla="val 293952"/>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Poitiers tour de F-JABC, bonjour</a:t>
            </a:r>
          </a:p>
        </p:txBody>
      </p:sp>
      <p:sp>
        <p:nvSpPr>
          <p:cNvPr id="33" name="Rectangle 1"/>
          <p:cNvSpPr>
            <a:spLocks noChangeArrowheads="1"/>
          </p:cNvSpPr>
          <p:nvPr/>
        </p:nvSpPr>
        <p:spPr bwMode="auto">
          <a:xfrm>
            <a:off x="3495816" y="118500"/>
            <a:ext cx="2086169" cy="537598"/>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lIns="91440" tIns="45720" rIns="91440" bIns="45720" rtlCol="0" anchor="t" anchorCtr="0">
            <a:prstTxWarp prst="textNoShape">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Aft>
                <a:spcPts val="1200"/>
              </a:spcAft>
              <a:defRPr/>
            </a:pPr>
            <a:r>
              <a:rPr lang="fr-FR" sz="2000" b="1" dirty="0" smtClean="0">
                <a:ln w="0"/>
                <a:solidFill>
                  <a:schemeClr val="bg1"/>
                </a:solidFill>
                <a:effectLst>
                  <a:reflection blurRad="12700" stA="50000" endPos="50000" dist="5000" dir="5400000" sy="-100000" rotWithShape="0"/>
                </a:effectLst>
                <a:latin typeface="Calibri" pitchFamily="34" charset="0"/>
                <a:ea typeface="+mj-ea"/>
                <a:cs typeface="+mj-cs"/>
              </a:rPr>
              <a:t>Au parking</a:t>
            </a:r>
          </a:p>
        </p:txBody>
      </p:sp>
      <p:sp>
        <p:nvSpPr>
          <p:cNvPr id="34" name="Bulle rectangulaire à coins arrondis 33"/>
          <p:cNvSpPr>
            <a:spLocks/>
          </p:cNvSpPr>
          <p:nvPr/>
        </p:nvSpPr>
        <p:spPr>
          <a:xfrm>
            <a:off x="1445407" y="1558246"/>
            <a:ext cx="3278993" cy="1187991"/>
          </a:xfrm>
          <a:prstGeom prst="wedgeRoundRectCallout">
            <a:avLst>
              <a:gd name="adj1" fmla="val 55426"/>
              <a:gd name="adj2" fmla="val 127666"/>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F-BC, un ULM multiaxe au parking, </a:t>
            </a:r>
          </a:p>
          <a:p>
            <a:pPr algn="ctr"/>
            <a:r>
              <a:rPr lang="fr-FR" sz="1400" dirty="0">
                <a:solidFill>
                  <a:srgbClr val="FFFFFF"/>
                </a:solidFill>
                <a:latin typeface="Arial"/>
                <a:cs typeface="Arial"/>
              </a:rPr>
              <a:t>2 personnes à bord, </a:t>
            </a:r>
          </a:p>
          <a:p>
            <a:pPr algn="ctr"/>
            <a:r>
              <a:rPr lang="fr-FR" sz="1400" dirty="0">
                <a:solidFill>
                  <a:srgbClr val="FFFFFF"/>
                </a:solidFill>
                <a:latin typeface="Arial"/>
                <a:cs typeface="Arial"/>
              </a:rPr>
              <a:t>information delta reçue, </a:t>
            </a:r>
          </a:p>
          <a:p>
            <a:pPr algn="ctr"/>
            <a:r>
              <a:rPr lang="fr-FR" sz="1400" dirty="0">
                <a:solidFill>
                  <a:srgbClr val="FFFFFF"/>
                </a:solidFill>
                <a:latin typeface="Arial"/>
                <a:cs typeface="Arial"/>
              </a:rPr>
              <a:t>demandons roulage pour un vol à destination de Montmorillon.</a:t>
            </a:r>
          </a:p>
        </p:txBody>
      </p:sp>
      <p:sp>
        <p:nvSpPr>
          <p:cNvPr id="35" name="Bulle rectangulaire à coins arrondis 34"/>
          <p:cNvSpPr/>
          <p:nvPr/>
        </p:nvSpPr>
        <p:spPr>
          <a:xfrm>
            <a:off x="5280920" y="2096130"/>
            <a:ext cx="2897880" cy="969594"/>
          </a:xfrm>
          <a:prstGeom prst="wedgeRoundRectCallout">
            <a:avLst>
              <a:gd name="adj1" fmla="val -44435"/>
              <a:gd name="adj2" fmla="val 89801"/>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a:t>
            </a:r>
            <a:r>
              <a:rPr lang="fr-FR" sz="1400" dirty="0" smtClean="0">
                <a:solidFill>
                  <a:srgbClr val="FFFFFF"/>
                </a:solidFill>
                <a:latin typeface="Arial"/>
                <a:cs typeface="Arial"/>
              </a:rPr>
              <a:t>, piste 03 en service, </a:t>
            </a:r>
            <a:r>
              <a:rPr lang="fr-FR" sz="1400" dirty="0">
                <a:solidFill>
                  <a:srgbClr val="FFFFFF"/>
                </a:solidFill>
                <a:latin typeface="Arial"/>
                <a:cs typeface="Arial"/>
              </a:rPr>
              <a:t>roulez point </a:t>
            </a:r>
            <a:r>
              <a:rPr lang="fr-FR" sz="1400" dirty="0" smtClean="0">
                <a:solidFill>
                  <a:srgbClr val="FFFFFF"/>
                </a:solidFill>
                <a:latin typeface="Arial"/>
                <a:cs typeface="Arial"/>
              </a:rPr>
              <a:t>d’arrêt, </a:t>
            </a:r>
            <a:r>
              <a:rPr lang="fr-FR" sz="1400" dirty="0">
                <a:solidFill>
                  <a:srgbClr val="FFFFFF"/>
                </a:solidFill>
                <a:latin typeface="Arial"/>
                <a:cs typeface="Arial"/>
              </a:rPr>
              <a:t>transpondeur </a:t>
            </a:r>
            <a:r>
              <a:rPr lang="fr-FR" sz="1400" dirty="0" smtClean="0">
                <a:solidFill>
                  <a:srgbClr val="FFFFFF"/>
                </a:solidFill>
                <a:latin typeface="Arial"/>
                <a:cs typeface="Arial"/>
              </a:rPr>
              <a:t>7125</a:t>
            </a:r>
            <a:r>
              <a:rPr lang="fr-FR" sz="1400" dirty="0">
                <a:solidFill>
                  <a:srgbClr val="FFFFFF"/>
                </a:solidFill>
                <a:latin typeface="Arial"/>
                <a:cs typeface="Arial"/>
              </a:rPr>
              <a:t> </a:t>
            </a:r>
            <a:r>
              <a:rPr lang="fr-FR" sz="1400" dirty="0" smtClean="0">
                <a:solidFill>
                  <a:srgbClr val="FFFFFF"/>
                </a:solidFill>
                <a:latin typeface="Arial"/>
                <a:cs typeface="Arial"/>
              </a:rPr>
              <a:t>et rappelez </a:t>
            </a:r>
            <a:r>
              <a:rPr lang="fr-FR" sz="1400" dirty="0">
                <a:solidFill>
                  <a:srgbClr val="FFFFFF"/>
                </a:solidFill>
                <a:latin typeface="Arial"/>
                <a:cs typeface="Arial"/>
              </a:rPr>
              <a:t>prêt.</a:t>
            </a:r>
          </a:p>
        </p:txBody>
      </p:sp>
      <p:sp>
        <p:nvSpPr>
          <p:cNvPr id="36" name="Bulle rectangulaire à coins arrondis 35"/>
          <p:cNvSpPr>
            <a:spLocks/>
          </p:cNvSpPr>
          <p:nvPr/>
        </p:nvSpPr>
        <p:spPr>
          <a:xfrm>
            <a:off x="1661410" y="1954247"/>
            <a:ext cx="3062990" cy="791990"/>
          </a:xfrm>
          <a:prstGeom prst="wedgeRoundRectCallout">
            <a:avLst>
              <a:gd name="adj1" fmla="val 57792"/>
              <a:gd name="adj2" fmla="val 168698"/>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Je roule pour le point d’arrêt 03, transpondeur 7125, rappelle prêt, F-BC.</a:t>
            </a:r>
          </a:p>
        </p:txBody>
      </p:sp>
    </p:spTree>
    <p:extLst>
      <p:ext uri="{BB962C8B-B14F-4D97-AF65-F5344CB8AC3E}">
        <p14:creationId xmlns:p14="http://schemas.microsoft.com/office/powerpoint/2010/main" val="414554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2" presetClass="entr" presetSubtype="1"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slide(fromTop)">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79943" y="0"/>
            <a:ext cx="6568657" cy="6865690"/>
          </a:xfrm>
          <a:prstGeom prst="rect">
            <a:avLst/>
          </a:prstGeom>
        </p:spPr>
      </p:pic>
      <p:grpSp>
        <p:nvGrpSpPr>
          <p:cNvPr id="3" name="Group 2"/>
          <p:cNvGrpSpPr>
            <a:grpSpLocks noChangeAspect="1"/>
          </p:cNvGrpSpPr>
          <p:nvPr/>
        </p:nvGrpSpPr>
        <p:grpSpPr bwMode="auto">
          <a:xfrm>
            <a:off x="5257800" y="3429000"/>
            <a:ext cx="453356" cy="407791"/>
            <a:chOff x="5132" y="8412"/>
            <a:chExt cx="902" cy="582"/>
          </a:xfrm>
          <a:effectLst/>
        </p:grpSpPr>
        <p:sp>
          <p:nvSpPr>
            <p:cNvPr id="4"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5"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6"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7"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8"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9"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0"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1"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2"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3"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4"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5"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6"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7"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8"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9"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0"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1"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2"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3"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grpSp>
      <p:sp>
        <p:nvSpPr>
          <p:cNvPr id="24" name="Sourire 23"/>
          <p:cNvSpPr>
            <a:spLocks noChangeAspect="1"/>
          </p:cNvSpPr>
          <p:nvPr/>
        </p:nvSpPr>
        <p:spPr>
          <a:xfrm>
            <a:off x="4864201" y="3649201"/>
            <a:ext cx="164999" cy="160799"/>
          </a:xfrm>
          <a:prstGeom prst="smileyFace">
            <a:avLst/>
          </a:prstGeom>
          <a:solidFill>
            <a:schemeClr val="accent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1"/>
          <p:cNvSpPr>
            <a:spLocks noChangeArrowheads="1"/>
          </p:cNvSpPr>
          <p:nvPr/>
        </p:nvSpPr>
        <p:spPr bwMode="auto">
          <a:xfrm>
            <a:off x="3309902" y="114304"/>
            <a:ext cx="2318826" cy="537598"/>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lIns="91440" tIns="45720" rIns="91440" bIns="45720" rtlCol="0" anchor="t" anchorCtr="0">
            <a:prstTxWarp prst="textNoShape">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Aft>
                <a:spcPts val="1200"/>
              </a:spcAft>
            </a:pPr>
            <a:r>
              <a:rPr lang="fr-FR" sz="2000" b="1" dirty="0">
                <a:ln w="0"/>
                <a:solidFill>
                  <a:schemeClr val="bg1"/>
                </a:solidFill>
                <a:effectLst>
                  <a:reflection blurRad="12700" stA="50000" endPos="50000" dist="5000" dir="5400000" sy="-100000" rotWithShape="0"/>
                </a:effectLst>
                <a:latin typeface="Calibri" pitchFamily="34" charset="0"/>
                <a:ea typeface="+mj-ea"/>
                <a:cs typeface="+mj-cs"/>
              </a:rPr>
              <a:t>Au point d’arrêt</a:t>
            </a:r>
          </a:p>
        </p:txBody>
      </p:sp>
      <p:sp>
        <p:nvSpPr>
          <p:cNvPr id="26" name="Bulle rectangulaire à coins arrondis 25"/>
          <p:cNvSpPr/>
          <p:nvPr/>
        </p:nvSpPr>
        <p:spPr>
          <a:xfrm>
            <a:off x="5327160" y="2376098"/>
            <a:ext cx="2558993" cy="789593"/>
          </a:xfrm>
          <a:prstGeom prst="wedgeRoundRectCallout">
            <a:avLst>
              <a:gd name="adj1" fmla="val -44435"/>
              <a:gd name="adj2" fmla="val 89801"/>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 autorisé au décollage, vent 360°- 8 </a:t>
            </a:r>
            <a:r>
              <a:rPr lang="fr-FR" sz="1400" dirty="0" err="1">
                <a:solidFill>
                  <a:srgbClr val="FFFFFF"/>
                </a:solidFill>
                <a:latin typeface="Arial"/>
                <a:cs typeface="Arial"/>
              </a:rPr>
              <a:t>kt</a:t>
            </a:r>
            <a:r>
              <a:rPr lang="fr-FR" sz="1400" dirty="0">
                <a:solidFill>
                  <a:srgbClr val="FFFFFF"/>
                </a:solidFill>
                <a:latin typeface="Arial"/>
                <a:cs typeface="Arial"/>
              </a:rPr>
              <a:t>, rappelez verticale Echo.</a:t>
            </a:r>
          </a:p>
        </p:txBody>
      </p:sp>
      <p:sp>
        <p:nvSpPr>
          <p:cNvPr id="27" name="Bulle rectangulaire à coins arrondis 26"/>
          <p:cNvSpPr>
            <a:spLocks/>
          </p:cNvSpPr>
          <p:nvPr/>
        </p:nvSpPr>
        <p:spPr>
          <a:xfrm>
            <a:off x="454910" y="2982394"/>
            <a:ext cx="3062990" cy="791990"/>
          </a:xfrm>
          <a:prstGeom prst="wedgeRoundRectCallout">
            <a:avLst>
              <a:gd name="adj1" fmla="val 57792"/>
              <a:gd name="adj2" fmla="val 168698"/>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F-BC, au point d’arrêt 03, prêt pour alignement et décollage.</a:t>
            </a:r>
          </a:p>
        </p:txBody>
      </p:sp>
      <p:sp>
        <p:nvSpPr>
          <p:cNvPr id="28" name="Bulle rectangulaire à coins arrondis 27"/>
          <p:cNvSpPr>
            <a:spLocks/>
          </p:cNvSpPr>
          <p:nvPr/>
        </p:nvSpPr>
        <p:spPr>
          <a:xfrm>
            <a:off x="454910" y="3012570"/>
            <a:ext cx="3062990" cy="791990"/>
          </a:xfrm>
          <a:prstGeom prst="wedgeRoundRectCallout">
            <a:avLst>
              <a:gd name="adj1" fmla="val 57792"/>
              <a:gd name="adj2" fmla="val 168698"/>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a:solidFill>
                  <a:srgbClr val="FFFFFF"/>
                </a:solidFill>
                <a:latin typeface="Arial"/>
                <a:cs typeface="Arial"/>
              </a:rPr>
              <a:t>Je </a:t>
            </a:r>
            <a:r>
              <a:rPr lang="fr-FR" sz="1400" smtClean="0">
                <a:solidFill>
                  <a:srgbClr val="FFFFFF"/>
                </a:solidFill>
                <a:latin typeface="Arial"/>
                <a:cs typeface="Arial"/>
              </a:rPr>
              <a:t>décolle 03 </a:t>
            </a:r>
            <a:r>
              <a:rPr lang="fr-FR" sz="1400" dirty="0">
                <a:solidFill>
                  <a:srgbClr val="FFFFFF"/>
                </a:solidFill>
                <a:latin typeface="Arial"/>
                <a:cs typeface="Arial"/>
              </a:rPr>
              <a:t>et je rappelle vertical Echo, F-BC.</a:t>
            </a:r>
          </a:p>
        </p:txBody>
      </p:sp>
    </p:spTree>
    <p:extLst>
      <p:ext uri="{BB962C8B-B14F-4D97-AF65-F5344CB8AC3E}">
        <p14:creationId xmlns:p14="http://schemas.microsoft.com/office/powerpoint/2010/main" val="127592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50000" fill="hold" grpId="0" nodeType="clickEffect">
                                  <p:stCondLst>
                                    <p:cond delay="0"/>
                                  </p:stCondLst>
                                  <p:childTnLst>
                                    <p:animMotion origin="layout" path="M -2.5E-6 -7.40741E-7 L -0.01666 0.02847 L -0.04722 0.00255 L -0.11753 0.15301 " pathEditMode="relative" ptsTypes="AAAA">
                                      <p:cBhvr>
                                        <p:cTn id="6" dur="2000" fill="hold"/>
                                        <p:tgtEl>
                                          <p:spTgt spid="24"/>
                                        </p:tgtEl>
                                        <p:attrNameLst>
                                          <p:attrName>ppt_x</p:attrName>
                                          <p:attrName>ppt_y</p:attrName>
                                        </p:attrNameLst>
                                      </p:cBhvr>
                                    </p:animMotion>
                                  </p:childTnLst>
                                </p:cTn>
                              </p:par>
                            </p:childTnLst>
                          </p:cTn>
                        </p:par>
                        <p:par>
                          <p:cTn id="7" fill="hold">
                            <p:stCondLst>
                              <p:cond delay="2000"/>
                            </p:stCondLst>
                            <p:childTnLst>
                              <p:par>
                                <p:cTn id="8" presetID="1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25400"/>
            <a:ext cx="5486400" cy="685800"/>
          </a:xfrm>
          <a:noFill/>
          <a:ln w="9525">
            <a:noFill/>
            <a:miter lim="800000"/>
            <a:headEnd/>
            <a:tailEnd/>
          </a:ln>
          <a:effectLst/>
          <a:scene3d>
            <a:camera prst="orthographicFront"/>
            <a:lightRig rig="threePt" dir="t"/>
          </a:scene3d>
          <a:sp3d/>
        </p:spPr>
        <p:txBody>
          <a:bodyPr anchor="ctr">
            <a:prstTxWarp prst="textNoShape">
              <a:avLst/>
            </a:prstTxWarp>
          </a:bodyPr>
          <a:lstStyle/>
          <a:p>
            <a:pPr algn="ctr">
              <a:spcAft>
                <a:spcPts val="1200"/>
              </a:spcAft>
              <a:defRPr/>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rPr>
              <a:t>RADIOTÉLÉPHONIE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endParaRPr>
          </a:p>
        </p:txBody>
      </p:sp>
      <p:sp>
        <p:nvSpPr>
          <p:cNvPr id="3" name="Sous-titre 2"/>
          <p:cNvSpPr>
            <a:spLocks noGrp="1"/>
          </p:cNvSpPr>
          <p:nvPr>
            <p:ph type="subTitle" idx="1"/>
          </p:nvPr>
        </p:nvSpPr>
        <p:spPr>
          <a:xfrm>
            <a:off x="762000" y="825500"/>
            <a:ext cx="8077200" cy="5570755"/>
          </a:xfrm>
          <a:noFill/>
          <a:ln w="9525">
            <a:noFill/>
            <a:miter lim="800000"/>
            <a:headEnd/>
            <a:tailEnd/>
          </a:ln>
          <a:effectLst/>
        </p:spPr>
        <p:txBody>
          <a:bodyPr wrap="square">
            <a:prstTxWarp prst="textNoShape">
              <a:avLst/>
            </a:prstTxWarp>
            <a:spAutoFit/>
          </a:bodyPr>
          <a:lstStyle/>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BANDE DE FREQUENCES AERONAUTIQUES</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DOCUMENTS ASSOCIES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JAA FORM ONE, EASA FORM ONE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L.S.A</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PHRASEOLOGIE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Alphabet international</a:t>
            </a:r>
            <a:endParaRPr lang="fr-FR" sz="1400" dirty="0">
              <a:solidFill>
                <a:schemeClr val="tx2"/>
              </a:solidFill>
              <a:ea typeface="Comic Sans MS" charset="0"/>
              <a:cs typeface="Comic Sans MS" charset="0"/>
            </a:endParaRP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Transmission </a:t>
            </a:r>
            <a:r>
              <a:rPr lang="fr-FR" sz="1400" dirty="0">
                <a:solidFill>
                  <a:schemeClr val="tx2"/>
                </a:solidFill>
                <a:ea typeface="Comic Sans MS" charset="0"/>
                <a:cs typeface="Comic Sans MS" charset="0"/>
              </a:rPr>
              <a:t>des </a:t>
            </a:r>
            <a:r>
              <a:rPr lang="fr-FR" sz="1400" dirty="0" smtClean="0">
                <a:solidFill>
                  <a:schemeClr val="tx2"/>
                </a:solidFill>
                <a:ea typeface="Comic Sans MS" charset="0"/>
                <a:cs typeface="Comic Sans MS" charset="0"/>
              </a:rPr>
              <a:t>nombres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Principales expressions conventionnelle</a:t>
            </a:r>
          </a:p>
          <a:p>
            <a:pPr marL="457200" lvl="0" indent="-457200" algn="l" fontAlgn="base">
              <a:spcBef>
                <a:spcPts val="0"/>
              </a:spcBef>
              <a:spcAft>
                <a:spcPts val="600"/>
              </a:spcAft>
              <a:buSzPct val="100000"/>
              <a:buFont typeface="Courier New"/>
              <a:buChar char="o"/>
              <a:defRPr/>
            </a:pPr>
            <a:r>
              <a:rPr lang="fr-FR" sz="1400" b="1" cap="all" dirty="0">
                <a:solidFill>
                  <a:schemeClr val="accent2"/>
                </a:solidFill>
                <a:ea typeface="Comic Sans MS" charset="0"/>
                <a:cs typeface="Comic Sans MS" charset="0"/>
              </a:rPr>
              <a:t>Règles générales de </a:t>
            </a:r>
            <a:r>
              <a:rPr lang="fr-FR" sz="1400" b="1" cap="all" dirty="0" smtClean="0">
                <a:solidFill>
                  <a:schemeClr val="accent2"/>
                </a:solidFill>
                <a:ea typeface="Comic Sans MS" charset="0"/>
                <a:cs typeface="Comic Sans MS" charset="0"/>
              </a:rPr>
              <a:t>communication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Construction du 1</a:t>
            </a:r>
            <a:r>
              <a:rPr lang="fr-FR" sz="1400" baseline="30000" dirty="0" smtClean="0">
                <a:solidFill>
                  <a:schemeClr val="tx2"/>
                </a:solidFill>
                <a:ea typeface="Comic Sans MS" charset="0"/>
                <a:cs typeface="Comic Sans MS" charset="0"/>
              </a:rPr>
              <a:t>er</a:t>
            </a:r>
            <a:r>
              <a:rPr lang="fr-FR" sz="1400" dirty="0" smtClean="0">
                <a:solidFill>
                  <a:schemeClr val="tx2"/>
                </a:solidFill>
                <a:ea typeface="Comic Sans MS" charset="0"/>
                <a:cs typeface="Comic Sans MS" charset="0"/>
              </a:rPr>
              <a:t> message, clairance, collationnement</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Exemple de communication avec un organisme du contrôle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Clôture </a:t>
            </a:r>
            <a:r>
              <a:rPr lang="fr-FR" sz="1400" dirty="0">
                <a:solidFill>
                  <a:schemeClr val="tx2"/>
                </a:solidFill>
                <a:ea typeface="Comic Sans MS" charset="0"/>
                <a:cs typeface="Comic Sans MS" charset="0"/>
              </a:rPr>
              <a:t>de communication</a:t>
            </a:r>
            <a:endParaRPr lang="fr-FR" sz="1400" dirty="0" smtClean="0">
              <a:solidFill>
                <a:schemeClr val="tx2"/>
              </a:solidFill>
              <a:ea typeface="Comic Sans MS" charset="0"/>
              <a:cs typeface="Comic Sans MS" charset="0"/>
            </a:endParaRPr>
          </a:p>
          <a:p>
            <a:pPr marL="45720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Phases d’alerte, Message </a:t>
            </a:r>
            <a:r>
              <a:rPr lang="fr-FR" sz="1400" b="1" cap="all" dirty="0">
                <a:solidFill>
                  <a:schemeClr val="accent2"/>
                </a:solidFill>
                <a:ea typeface="Comic Sans MS" charset="0"/>
                <a:cs typeface="Comic Sans MS" charset="0"/>
              </a:rPr>
              <a:t>d’urgence, de </a:t>
            </a:r>
            <a:r>
              <a:rPr lang="fr-FR" sz="1400" b="1" cap="all" dirty="0" smtClean="0">
                <a:solidFill>
                  <a:schemeClr val="accent2"/>
                </a:solidFill>
                <a:ea typeface="Comic Sans MS" charset="0"/>
                <a:cs typeface="Comic Sans MS" charset="0"/>
              </a:rPr>
              <a:t>détresse</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Phases d’alerte et délais de déclenchement</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Situations d’urgence, de détresse</a:t>
            </a:r>
          </a:p>
          <a:p>
            <a:pPr marL="457200" lvl="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PROCEDURES D’INTEGRATION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contrôlé</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non contrôlé avec AFIS, en auto information</a:t>
            </a:r>
            <a:endParaRPr lang="fr-FR" sz="1400" b="1" cap="all" dirty="0" smtClean="0">
              <a:solidFill>
                <a:schemeClr val="accent2"/>
              </a:solidFill>
              <a:ea typeface="Comic Sans MS" charset="0"/>
              <a:cs typeface="Comic Sans MS" charset="0"/>
            </a:endParaRPr>
          </a:p>
          <a:p>
            <a:pPr marL="457200" lvl="0" indent="-457200" algn="l" fontAlgn="base">
              <a:spcBef>
                <a:spcPts val="0"/>
              </a:spcBef>
              <a:spcAft>
                <a:spcPts val="600"/>
              </a:spcAft>
              <a:buSzPct val="100000"/>
              <a:buFont typeface="Courier New"/>
              <a:buChar char="o"/>
              <a:defRPr/>
            </a:pPr>
            <a:endParaRPr lang="fr-FR" sz="1400" b="1" cap="all" dirty="0" smtClean="0">
              <a:solidFill>
                <a:schemeClr val="accent2"/>
              </a:solidFill>
              <a:ea typeface="Comic Sans MS" charset="0"/>
              <a:cs typeface="Comic Sans MS" charset="0"/>
            </a:endParaRPr>
          </a:p>
        </p:txBody>
      </p:sp>
      <p:sp>
        <p:nvSpPr>
          <p:cNvPr id="7" name="Rectangle à coins arrondis 6"/>
          <p:cNvSpPr/>
          <p:nvPr/>
        </p:nvSpPr>
        <p:spPr>
          <a:xfrm>
            <a:off x="596904" y="838200"/>
            <a:ext cx="5926392" cy="3429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975147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14400" y="18600"/>
            <a:ext cx="7234114" cy="6839400"/>
          </a:xfrm>
          <a:prstGeom prst="rect">
            <a:avLst/>
          </a:prstGeom>
        </p:spPr>
      </p:pic>
      <p:sp>
        <p:nvSpPr>
          <p:cNvPr id="3" name="Sourire 2"/>
          <p:cNvSpPr>
            <a:spLocks noChangeAspect="1"/>
          </p:cNvSpPr>
          <p:nvPr/>
        </p:nvSpPr>
        <p:spPr>
          <a:xfrm>
            <a:off x="3810000" y="3657600"/>
            <a:ext cx="164999" cy="160799"/>
          </a:xfrm>
          <a:prstGeom prst="smileyFace">
            <a:avLst/>
          </a:prstGeom>
          <a:solidFill>
            <a:schemeClr val="accent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1"/>
          <p:cNvSpPr>
            <a:spLocks noChangeArrowheads="1"/>
          </p:cNvSpPr>
          <p:nvPr/>
        </p:nvSpPr>
        <p:spPr bwMode="auto">
          <a:xfrm>
            <a:off x="3397965" y="56700"/>
            <a:ext cx="2492782" cy="537598"/>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lIns="91440" tIns="45720" rIns="91440" bIns="45720" rtlCol="0" anchor="t" anchorCtr="0">
            <a:prstTxWarp prst="textNoShape">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Aft>
                <a:spcPts val="1200"/>
              </a:spcAft>
            </a:pPr>
            <a:r>
              <a:rPr lang="fr-FR" sz="2000" b="1" dirty="0">
                <a:ln w="0"/>
                <a:solidFill>
                  <a:schemeClr val="bg1"/>
                </a:solidFill>
                <a:effectLst>
                  <a:reflection blurRad="12700" stA="50000" endPos="50000" dist="5000" dir="5400000" sy="-100000" rotWithShape="0"/>
                </a:effectLst>
                <a:latin typeface="Calibri" pitchFamily="34" charset="0"/>
                <a:ea typeface="+mj-ea"/>
                <a:cs typeface="+mj-cs"/>
              </a:rPr>
              <a:t>En sortie de circuit</a:t>
            </a:r>
          </a:p>
        </p:txBody>
      </p:sp>
      <p:grpSp>
        <p:nvGrpSpPr>
          <p:cNvPr id="5" name="Group 2"/>
          <p:cNvGrpSpPr>
            <a:grpSpLocks noChangeAspect="1"/>
          </p:cNvGrpSpPr>
          <p:nvPr/>
        </p:nvGrpSpPr>
        <p:grpSpPr bwMode="auto">
          <a:xfrm>
            <a:off x="4191000" y="3048000"/>
            <a:ext cx="453356" cy="407791"/>
            <a:chOff x="5132" y="8412"/>
            <a:chExt cx="902" cy="582"/>
          </a:xfrm>
          <a:effectLst/>
        </p:grpSpPr>
        <p:sp>
          <p:nvSpPr>
            <p:cNvPr id="6"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7"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8"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9"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0"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1"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2"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3"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4"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5"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6"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7"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8"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9"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0"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1"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2"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3"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4"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5"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grpSp>
      <p:sp>
        <p:nvSpPr>
          <p:cNvPr id="26" name="Bulle rectangulaire à coins arrondis 25"/>
          <p:cNvSpPr>
            <a:spLocks/>
          </p:cNvSpPr>
          <p:nvPr/>
        </p:nvSpPr>
        <p:spPr>
          <a:xfrm>
            <a:off x="4750190" y="4610100"/>
            <a:ext cx="2281114" cy="611990"/>
          </a:xfrm>
          <a:prstGeom prst="wedgeRoundRectCallout">
            <a:avLst>
              <a:gd name="adj1" fmla="val 54506"/>
              <a:gd name="adj2" fmla="val -110510"/>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F-BC, vertical point Echo.</a:t>
            </a:r>
          </a:p>
        </p:txBody>
      </p:sp>
      <p:sp>
        <p:nvSpPr>
          <p:cNvPr id="27" name="Bulle rectangulaire à coins arrondis 26"/>
          <p:cNvSpPr/>
          <p:nvPr/>
        </p:nvSpPr>
        <p:spPr>
          <a:xfrm>
            <a:off x="1632007" y="2105498"/>
            <a:ext cx="2558993" cy="573593"/>
          </a:xfrm>
          <a:prstGeom prst="wedgeRoundRectCallout">
            <a:avLst>
              <a:gd name="adj1" fmla="val 53830"/>
              <a:gd name="adj2" fmla="val 131870"/>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 vous pouvez quitter la fréquence.</a:t>
            </a:r>
          </a:p>
        </p:txBody>
      </p:sp>
      <p:sp>
        <p:nvSpPr>
          <p:cNvPr id="28" name="Bulle rectangulaire à coins arrondis 27"/>
          <p:cNvSpPr>
            <a:spLocks/>
          </p:cNvSpPr>
          <p:nvPr/>
        </p:nvSpPr>
        <p:spPr>
          <a:xfrm>
            <a:off x="3968314" y="4610100"/>
            <a:ext cx="3062990" cy="611990"/>
          </a:xfrm>
          <a:prstGeom prst="wedgeRoundRectCallout">
            <a:avLst>
              <a:gd name="adj1" fmla="val 53231"/>
              <a:gd name="adj2" fmla="val -118811"/>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F-BC, je quitte la fréquence, merci et au revoir.</a:t>
            </a:r>
          </a:p>
        </p:txBody>
      </p:sp>
    </p:spTree>
    <p:extLst>
      <p:ext uri="{BB962C8B-B14F-4D97-AF65-F5344CB8AC3E}">
        <p14:creationId xmlns:p14="http://schemas.microsoft.com/office/powerpoint/2010/main" val="151108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4.44444E-6 2.59259E-6 L 0.03542 -0.11273 L 0.06598 -0.14005 L 0.15191 -0.11852 L 0.17136 0.03449 L 0.35348 0.07546 " pathEditMode="relative" rAng="0" ptsTypes="AAAAAA">
                                      <p:cBhvr>
                                        <p:cTn id="6" dur="3000" fill="hold"/>
                                        <p:tgtEl>
                                          <p:spTgt spid="3"/>
                                        </p:tgtEl>
                                        <p:attrNameLst>
                                          <p:attrName>ppt_x</p:attrName>
                                          <p:attrName>ppt_y</p:attrName>
                                        </p:attrNameLst>
                                      </p:cBhvr>
                                      <p:rCtr x="17700" y="-3200"/>
                                    </p:animMotion>
                                  </p:childTnLst>
                                </p:cTn>
                              </p:par>
                            </p:childTnLst>
                          </p:cTn>
                        </p:par>
                        <p:par>
                          <p:cTn id="7" fill="hold">
                            <p:stCondLst>
                              <p:cond delay="3000"/>
                            </p:stCondLst>
                            <p:childTnLst>
                              <p:par>
                                <p:cTn id="8" presetID="1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To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304800" y="228600"/>
            <a:ext cx="8686800" cy="1447800"/>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Exemple de communication radio</a:t>
            </a:r>
          </a:p>
          <a:p>
            <a:pPr algn="ctr">
              <a:spcAft>
                <a:spcPts val="1200"/>
              </a:spcAft>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Avec un organisme de contrôle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endParaRPr>
          </a:p>
        </p:txBody>
      </p:sp>
      <p:sp>
        <p:nvSpPr>
          <p:cNvPr id="8" name="ZoneTexte 7"/>
          <p:cNvSpPr txBox="1"/>
          <p:nvPr/>
        </p:nvSpPr>
        <p:spPr>
          <a:xfrm>
            <a:off x="2019300" y="1752600"/>
            <a:ext cx="5257800" cy="400110"/>
          </a:xfrm>
          <a:prstGeom prst="rect">
            <a:avLst/>
          </a:prstGeom>
          <a:noFill/>
        </p:spPr>
        <p:txBody>
          <a:bodyPr wrap="square" rtlCol="0">
            <a:spAutoFit/>
            <a:sp3d/>
          </a:bodyPr>
          <a:lstStyle/>
          <a:p>
            <a:pPr algn="ctr">
              <a:spcAft>
                <a:spcPts val="1200"/>
              </a:spcAft>
            </a:pPr>
            <a:r>
              <a:rPr lang="fr-FR" sz="2000" b="1" dirty="0">
                <a:ln>
                  <a:prstDash val="solid"/>
                </a:ln>
                <a:solidFill>
                  <a:schemeClr val="accent2"/>
                </a:solidFill>
                <a:latin typeface="Calibri" pitchFamily="34" charset="0"/>
                <a:ea typeface="+mj-ea"/>
                <a:cs typeface="+mj-cs"/>
              </a:rPr>
              <a:t>Pour </a:t>
            </a:r>
            <a:r>
              <a:rPr lang="fr-FR" sz="2000" b="1" dirty="0" smtClean="0">
                <a:ln>
                  <a:prstDash val="solid"/>
                </a:ln>
                <a:solidFill>
                  <a:schemeClr val="accent2"/>
                </a:solidFill>
                <a:latin typeface="Calibri" pitchFamily="34" charset="0"/>
                <a:ea typeface="+mj-ea"/>
                <a:cs typeface="+mj-cs"/>
              </a:rPr>
              <a:t>transiter dans </a:t>
            </a:r>
            <a:r>
              <a:rPr lang="fr-FR" sz="2000" b="1" dirty="0">
                <a:ln>
                  <a:prstDash val="solid"/>
                </a:ln>
                <a:solidFill>
                  <a:schemeClr val="accent2"/>
                </a:solidFill>
                <a:latin typeface="Calibri" pitchFamily="34" charset="0"/>
                <a:ea typeface="+mj-ea"/>
                <a:cs typeface="+mj-cs"/>
              </a:rPr>
              <a:t>un espace aérien contrôlé</a:t>
            </a:r>
          </a:p>
        </p:txBody>
      </p:sp>
      <p:pic>
        <p:nvPicPr>
          <p:cNvPr id="5" name="Image 4"/>
          <p:cNvPicPr>
            <a:picLocks noChangeAspect="1"/>
          </p:cNvPicPr>
          <p:nvPr/>
        </p:nvPicPr>
        <p:blipFill>
          <a:blip r:embed="rId3"/>
          <a:stretch>
            <a:fillRect/>
          </a:stretch>
        </p:blipFill>
        <p:spPr>
          <a:xfrm>
            <a:off x="910166" y="2700866"/>
            <a:ext cx="7323667" cy="2345628"/>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0600" y="18600"/>
            <a:ext cx="7234114" cy="6839400"/>
          </a:xfrm>
          <a:prstGeom prst="rect">
            <a:avLst/>
          </a:prstGeom>
        </p:spPr>
      </p:pic>
      <p:sp>
        <p:nvSpPr>
          <p:cNvPr id="3" name="Sourire 2"/>
          <p:cNvSpPr>
            <a:spLocks noChangeAspect="1"/>
          </p:cNvSpPr>
          <p:nvPr/>
        </p:nvSpPr>
        <p:spPr>
          <a:xfrm>
            <a:off x="8140801" y="4335001"/>
            <a:ext cx="164999" cy="160799"/>
          </a:xfrm>
          <a:prstGeom prst="smileyFace">
            <a:avLst/>
          </a:prstGeom>
          <a:solidFill>
            <a:schemeClr val="accent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1"/>
          <p:cNvSpPr>
            <a:spLocks noChangeArrowheads="1"/>
          </p:cNvSpPr>
          <p:nvPr/>
        </p:nvSpPr>
        <p:spPr bwMode="auto">
          <a:xfrm>
            <a:off x="2963724" y="69400"/>
            <a:ext cx="3004626" cy="537598"/>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lIns="91440" tIns="45720" rIns="91440" bIns="45720" rtlCol="0" anchor="t" anchorCtr="0">
            <a:prstTxWarp prst="textNoShape">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Aft>
                <a:spcPts val="1200"/>
              </a:spcAft>
            </a:pPr>
            <a:r>
              <a:rPr lang="fr-FR" sz="2000" b="1" dirty="0" smtClean="0">
                <a:ln w="0"/>
                <a:solidFill>
                  <a:schemeClr val="bg1"/>
                </a:solidFill>
                <a:effectLst>
                  <a:reflection blurRad="12700" stA="50000" endPos="50000" dist="5000" dir="5400000" sy="-100000" rotWithShape="0"/>
                </a:effectLst>
                <a:latin typeface="Calibri" pitchFamily="34" charset="0"/>
                <a:ea typeface="+mj-ea"/>
                <a:cs typeface="+mj-cs"/>
              </a:rPr>
              <a:t>5’ avant l’entrée </a:t>
            </a:r>
            <a:r>
              <a:rPr lang="fr-FR" sz="2000" b="1" dirty="0">
                <a:ln w="0"/>
                <a:solidFill>
                  <a:schemeClr val="bg1"/>
                </a:solidFill>
                <a:effectLst>
                  <a:reflection blurRad="12700" stA="50000" endPos="50000" dist="5000" dir="5400000" sy="-100000" rotWithShape="0"/>
                </a:effectLst>
                <a:latin typeface="Calibri" pitchFamily="34" charset="0"/>
                <a:ea typeface="+mj-ea"/>
                <a:cs typeface="+mj-cs"/>
              </a:rPr>
              <a:t>de zone</a:t>
            </a:r>
          </a:p>
        </p:txBody>
      </p:sp>
      <p:grpSp>
        <p:nvGrpSpPr>
          <p:cNvPr id="5" name="Group 2"/>
          <p:cNvGrpSpPr>
            <a:grpSpLocks noChangeAspect="1"/>
          </p:cNvGrpSpPr>
          <p:nvPr/>
        </p:nvGrpSpPr>
        <p:grpSpPr bwMode="auto">
          <a:xfrm>
            <a:off x="4343400" y="3200400"/>
            <a:ext cx="453356" cy="407791"/>
            <a:chOff x="5132" y="8412"/>
            <a:chExt cx="902" cy="582"/>
          </a:xfrm>
          <a:effectLst/>
        </p:grpSpPr>
        <p:sp>
          <p:nvSpPr>
            <p:cNvPr id="6"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7"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8"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9"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0"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1"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2"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3"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4"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5"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6"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7"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8"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9"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0"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1"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2"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3"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4"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5"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grpSp>
      <p:sp>
        <p:nvSpPr>
          <p:cNvPr id="27" name="Bulle rectangulaire à coins arrondis 26"/>
          <p:cNvSpPr>
            <a:spLocks/>
          </p:cNvSpPr>
          <p:nvPr/>
        </p:nvSpPr>
        <p:spPr>
          <a:xfrm>
            <a:off x="5266656" y="4806601"/>
            <a:ext cx="2667000" cy="359997"/>
          </a:xfrm>
          <a:prstGeom prst="wedgeRoundRectCallout">
            <a:avLst>
              <a:gd name="adj1" fmla="val 58981"/>
              <a:gd name="adj2" fmla="val -161135"/>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Poitiers de F-JABC, bonjour</a:t>
            </a:r>
          </a:p>
        </p:txBody>
      </p:sp>
      <p:sp>
        <p:nvSpPr>
          <p:cNvPr id="28" name="Bulle rectangulaire à coins arrondis 27"/>
          <p:cNvSpPr/>
          <p:nvPr/>
        </p:nvSpPr>
        <p:spPr>
          <a:xfrm>
            <a:off x="2608509" y="2362200"/>
            <a:ext cx="1623000" cy="357598"/>
          </a:xfrm>
          <a:prstGeom prst="wedgeRoundRectCallout">
            <a:avLst>
              <a:gd name="adj1" fmla="val 61203"/>
              <a:gd name="adj2" fmla="val 203302"/>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 j’écoute</a:t>
            </a:r>
          </a:p>
        </p:txBody>
      </p:sp>
      <p:sp>
        <p:nvSpPr>
          <p:cNvPr id="29" name="Bulle rectangulaire à coins arrondis 28"/>
          <p:cNvSpPr>
            <a:spLocks/>
          </p:cNvSpPr>
          <p:nvPr/>
        </p:nvSpPr>
        <p:spPr>
          <a:xfrm>
            <a:off x="3209256" y="4806601"/>
            <a:ext cx="4724400" cy="490800"/>
          </a:xfrm>
          <a:prstGeom prst="wedgeRoundRectCallout">
            <a:avLst>
              <a:gd name="adj1" fmla="val 54433"/>
              <a:gd name="adj2" fmla="val -122873"/>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Transpondeur 7125, je rappelle vertical Echo, F-BC</a:t>
            </a:r>
          </a:p>
        </p:txBody>
      </p:sp>
      <p:sp>
        <p:nvSpPr>
          <p:cNvPr id="30" name="Bulle rectangulaire à coins arrondis 29"/>
          <p:cNvSpPr/>
          <p:nvPr/>
        </p:nvSpPr>
        <p:spPr>
          <a:xfrm>
            <a:off x="1492516" y="1938717"/>
            <a:ext cx="2738993" cy="789591"/>
          </a:xfrm>
          <a:prstGeom prst="wedgeRoundRectCallout">
            <a:avLst>
              <a:gd name="adj1" fmla="val 55255"/>
              <a:gd name="adj2" fmla="val 110711"/>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 clairance approuvée, affichez transpondeur 7125 et rappelez vertical Echo.</a:t>
            </a:r>
          </a:p>
        </p:txBody>
      </p:sp>
      <p:sp>
        <p:nvSpPr>
          <p:cNvPr id="26" name="Bulle rectangulaire à coins arrondis 25"/>
          <p:cNvSpPr>
            <a:spLocks/>
          </p:cNvSpPr>
          <p:nvPr/>
        </p:nvSpPr>
        <p:spPr>
          <a:xfrm>
            <a:off x="1828801" y="4806601"/>
            <a:ext cx="6167706" cy="1100400"/>
          </a:xfrm>
          <a:prstGeom prst="wedgeRoundRectCallout">
            <a:avLst>
              <a:gd name="adj1" fmla="val 53248"/>
              <a:gd name="adj2" fmla="val -85534"/>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F-BC, ULM multiaxe, en provenance de Montmorillon et à destination de </a:t>
            </a:r>
            <a:r>
              <a:rPr lang="fr-FR" sz="1400" dirty="0" smtClean="0">
                <a:solidFill>
                  <a:srgbClr val="FFFFFF"/>
                </a:solidFill>
                <a:latin typeface="Arial"/>
                <a:cs typeface="Arial"/>
              </a:rPr>
              <a:t>Thouars, </a:t>
            </a:r>
            <a:r>
              <a:rPr lang="fr-FR" sz="1400" dirty="0">
                <a:solidFill>
                  <a:srgbClr val="FFFFFF"/>
                </a:solidFill>
                <a:latin typeface="Arial"/>
                <a:cs typeface="Arial"/>
              </a:rPr>
              <a:t>à 5 minutes du point Echo, 2000 </a:t>
            </a:r>
            <a:r>
              <a:rPr lang="fr-FR" sz="1400" dirty="0" err="1">
                <a:solidFill>
                  <a:srgbClr val="FFFFFF"/>
                </a:solidFill>
                <a:latin typeface="Arial"/>
                <a:cs typeface="Arial"/>
              </a:rPr>
              <a:t>Ft</a:t>
            </a:r>
            <a:r>
              <a:rPr lang="fr-FR" sz="1400" dirty="0">
                <a:solidFill>
                  <a:srgbClr val="FFFFFF"/>
                </a:solidFill>
                <a:latin typeface="Arial"/>
                <a:cs typeface="Arial"/>
              </a:rPr>
              <a:t>/QNH, transpondeur 7000 pour </a:t>
            </a:r>
            <a:r>
              <a:rPr lang="fr-FR" sz="1400" dirty="0" smtClean="0">
                <a:solidFill>
                  <a:srgbClr val="FFFFFF"/>
                </a:solidFill>
                <a:latin typeface="Arial"/>
                <a:cs typeface="Arial"/>
              </a:rPr>
              <a:t>un transit dans votre zone.</a:t>
            </a:r>
            <a:endParaRPr lang="fr-FR" sz="1400" dirty="0">
              <a:solidFill>
                <a:srgbClr val="FFFFFF"/>
              </a:solidFill>
              <a:latin typeface="Arial"/>
              <a:cs typeface="Arial"/>
            </a:endParaRPr>
          </a:p>
        </p:txBody>
      </p:sp>
    </p:spTree>
    <p:extLst>
      <p:ext uri="{BB962C8B-B14F-4D97-AF65-F5344CB8AC3E}">
        <p14:creationId xmlns:p14="http://schemas.microsoft.com/office/powerpoint/2010/main" val="3165547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To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7" grpId="0" animBg="1"/>
      <p:bldP spid="28" grpId="0" animBg="1"/>
      <p:bldP spid="29" grpId="0" animBg="1"/>
      <p:bldP spid="30"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0600" y="18600"/>
            <a:ext cx="7234114" cy="6839400"/>
          </a:xfrm>
          <a:prstGeom prst="rect">
            <a:avLst/>
          </a:prstGeom>
        </p:spPr>
      </p:pic>
      <p:sp>
        <p:nvSpPr>
          <p:cNvPr id="3" name="Sourire 2"/>
          <p:cNvSpPr>
            <a:spLocks noChangeAspect="1"/>
          </p:cNvSpPr>
          <p:nvPr/>
        </p:nvSpPr>
        <p:spPr>
          <a:xfrm>
            <a:off x="8140801" y="4335001"/>
            <a:ext cx="164999" cy="160799"/>
          </a:xfrm>
          <a:prstGeom prst="smileyFace">
            <a:avLst/>
          </a:prstGeom>
          <a:solidFill>
            <a:schemeClr val="accent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1"/>
          <p:cNvSpPr>
            <a:spLocks noChangeArrowheads="1"/>
          </p:cNvSpPr>
          <p:nvPr/>
        </p:nvSpPr>
        <p:spPr bwMode="auto">
          <a:xfrm>
            <a:off x="3115145" y="69400"/>
            <a:ext cx="3004626" cy="537598"/>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lIns="91440" tIns="45720" rIns="91440" bIns="45720" rtlCol="0" anchor="t" anchorCtr="0">
            <a:prstTxWarp prst="textNoShape">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Aft>
                <a:spcPts val="1200"/>
              </a:spcAft>
            </a:pPr>
            <a:r>
              <a:rPr lang="fr-FR" sz="2000" b="1" dirty="0" smtClean="0">
                <a:ln w="0"/>
                <a:solidFill>
                  <a:schemeClr val="bg1"/>
                </a:solidFill>
                <a:effectLst>
                  <a:reflection blurRad="12700" stA="50000" endPos="50000" dist="5000" dir="5400000" sy="-100000" rotWithShape="0"/>
                </a:effectLst>
                <a:latin typeface="Calibri" pitchFamily="34" charset="0"/>
                <a:ea typeface="+mj-ea"/>
                <a:cs typeface="+mj-cs"/>
              </a:rPr>
              <a:t>En entrée de zone</a:t>
            </a:r>
            <a:endParaRPr lang="fr-FR" sz="2000" b="1" dirty="0">
              <a:ln w="0"/>
              <a:solidFill>
                <a:schemeClr val="bg1"/>
              </a:solidFill>
              <a:effectLst>
                <a:reflection blurRad="12700" stA="50000" endPos="50000" dist="5000" dir="5400000" sy="-100000" rotWithShape="0"/>
              </a:effectLst>
              <a:latin typeface="Calibri" pitchFamily="34" charset="0"/>
              <a:ea typeface="+mj-ea"/>
              <a:cs typeface="+mj-cs"/>
            </a:endParaRPr>
          </a:p>
        </p:txBody>
      </p:sp>
      <p:grpSp>
        <p:nvGrpSpPr>
          <p:cNvPr id="5" name="Group 2"/>
          <p:cNvGrpSpPr>
            <a:grpSpLocks noChangeAspect="1"/>
          </p:cNvGrpSpPr>
          <p:nvPr/>
        </p:nvGrpSpPr>
        <p:grpSpPr bwMode="auto">
          <a:xfrm>
            <a:off x="4343400" y="3200400"/>
            <a:ext cx="453356" cy="407791"/>
            <a:chOff x="5132" y="8412"/>
            <a:chExt cx="902" cy="582"/>
          </a:xfrm>
          <a:effectLst/>
        </p:grpSpPr>
        <p:sp>
          <p:nvSpPr>
            <p:cNvPr id="6"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7"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8"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9"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0"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1"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2"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3"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4"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5"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6"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7"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8"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9"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0"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1"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2"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3"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4"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5"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grpSp>
      <p:sp>
        <p:nvSpPr>
          <p:cNvPr id="26" name="Bulle rectangulaire à coins arrondis 25"/>
          <p:cNvSpPr>
            <a:spLocks/>
          </p:cNvSpPr>
          <p:nvPr/>
        </p:nvSpPr>
        <p:spPr>
          <a:xfrm>
            <a:off x="4076700" y="4806601"/>
            <a:ext cx="2667000" cy="359997"/>
          </a:xfrm>
          <a:prstGeom prst="wedgeRoundRectCallout">
            <a:avLst>
              <a:gd name="adj1" fmla="val 66600"/>
              <a:gd name="adj2" fmla="val -185830"/>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Poitiers de F-BC, vertical Echo</a:t>
            </a:r>
          </a:p>
        </p:txBody>
      </p:sp>
      <p:sp>
        <p:nvSpPr>
          <p:cNvPr id="27" name="Bulle rectangulaire à coins arrondis 26"/>
          <p:cNvSpPr>
            <a:spLocks/>
          </p:cNvSpPr>
          <p:nvPr/>
        </p:nvSpPr>
        <p:spPr>
          <a:xfrm>
            <a:off x="3784600" y="4806601"/>
            <a:ext cx="3429000" cy="490800"/>
          </a:xfrm>
          <a:prstGeom prst="wedgeRoundRectCallout">
            <a:avLst>
              <a:gd name="adj1" fmla="val 48340"/>
              <a:gd name="adj2" fmla="val -143574"/>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Je rappelle vertical Echo Alpha, F-BC</a:t>
            </a:r>
          </a:p>
        </p:txBody>
      </p:sp>
      <p:sp>
        <p:nvSpPr>
          <p:cNvPr id="28" name="Bulle rectangulaire à coins arrondis 27"/>
          <p:cNvSpPr/>
          <p:nvPr/>
        </p:nvSpPr>
        <p:spPr>
          <a:xfrm>
            <a:off x="1604407" y="2040443"/>
            <a:ext cx="2738993" cy="789591"/>
          </a:xfrm>
          <a:prstGeom prst="wedgeRoundRectCallout">
            <a:avLst>
              <a:gd name="adj1" fmla="val 51546"/>
              <a:gd name="adj2" fmla="val 102669"/>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 pas de trafic connu, rappelez vertical Echo Alpha.</a:t>
            </a:r>
          </a:p>
        </p:txBody>
      </p:sp>
    </p:spTree>
    <p:extLst>
      <p:ext uri="{BB962C8B-B14F-4D97-AF65-F5344CB8AC3E}">
        <p14:creationId xmlns:p14="http://schemas.microsoft.com/office/powerpoint/2010/main" val="1602327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069 0.00069 L -0.12431 -0.02153 " pathEditMode="relative" ptsTypes="A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1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To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0600" y="18600"/>
            <a:ext cx="7234114" cy="6839400"/>
          </a:xfrm>
          <a:prstGeom prst="rect">
            <a:avLst/>
          </a:prstGeom>
        </p:spPr>
      </p:pic>
      <p:sp>
        <p:nvSpPr>
          <p:cNvPr id="3" name="Sourire 2"/>
          <p:cNvSpPr>
            <a:spLocks noChangeAspect="1"/>
          </p:cNvSpPr>
          <p:nvPr/>
        </p:nvSpPr>
        <p:spPr>
          <a:xfrm>
            <a:off x="7010400" y="4191000"/>
            <a:ext cx="164999" cy="160799"/>
          </a:xfrm>
          <a:prstGeom prst="smileyFace">
            <a:avLst/>
          </a:prstGeom>
          <a:solidFill>
            <a:schemeClr val="accent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1"/>
          <p:cNvSpPr>
            <a:spLocks noChangeArrowheads="1"/>
          </p:cNvSpPr>
          <p:nvPr/>
        </p:nvSpPr>
        <p:spPr bwMode="auto">
          <a:xfrm>
            <a:off x="2670398" y="69400"/>
            <a:ext cx="3677726" cy="537598"/>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lIns="91440" tIns="45720" rIns="91440" bIns="45720" rtlCol="0" anchor="t" anchorCtr="0">
            <a:prstTxWarp prst="textNoShape">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Aft>
                <a:spcPts val="1200"/>
              </a:spcAft>
            </a:pPr>
            <a:r>
              <a:rPr lang="fr-FR" sz="2000" b="1" dirty="0">
                <a:ln w="0"/>
                <a:solidFill>
                  <a:schemeClr val="bg1"/>
                </a:solidFill>
                <a:effectLst>
                  <a:reflection blurRad="12700" stA="50000" endPos="50000" dist="5000" dir="5400000" sy="-100000" rotWithShape="0"/>
                </a:effectLst>
                <a:latin typeface="Calibri" pitchFamily="34" charset="0"/>
                <a:ea typeface="+mj-ea"/>
                <a:cs typeface="+mj-cs"/>
              </a:rPr>
              <a:t>Au point de clairance limite</a:t>
            </a:r>
          </a:p>
        </p:txBody>
      </p:sp>
      <p:grpSp>
        <p:nvGrpSpPr>
          <p:cNvPr id="5" name="Group 2"/>
          <p:cNvGrpSpPr>
            <a:grpSpLocks noChangeAspect="1"/>
          </p:cNvGrpSpPr>
          <p:nvPr/>
        </p:nvGrpSpPr>
        <p:grpSpPr bwMode="auto">
          <a:xfrm>
            <a:off x="4343400" y="3200400"/>
            <a:ext cx="453356" cy="407791"/>
            <a:chOff x="5132" y="8412"/>
            <a:chExt cx="902" cy="582"/>
          </a:xfrm>
          <a:effectLst/>
        </p:grpSpPr>
        <p:sp>
          <p:nvSpPr>
            <p:cNvPr id="6"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7"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8"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9"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0"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1"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2"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3"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4"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5"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6"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7"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8"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9"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0"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1"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2"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3"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4"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5"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grpSp>
      <p:sp>
        <p:nvSpPr>
          <p:cNvPr id="26" name="Bulle rectangulaire à coins arrondis 25"/>
          <p:cNvSpPr>
            <a:spLocks/>
          </p:cNvSpPr>
          <p:nvPr/>
        </p:nvSpPr>
        <p:spPr>
          <a:xfrm>
            <a:off x="5460899" y="2176097"/>
            <a:ext cx="3429000" cy="436197"/>
          </a:xfrm>
          <a:prstGeom prst="wedgeRoundRectCallout">
            <a:avLst>
              <a:gd name="adj1" fmla="val -45781"/>
              <a:gd name="adj2" fmla="val 213385"/>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Poitiers de F-BC, vertical Echo Alpha</a:t>
            </a:r>
          </a:p>
        </p:txBody>
      </p:sp>
      <p:sp>
        <p:nvSpPr>
          <p:cNvPr id="27" name="Bulle rectangulaire à coins arrondis 26"/>
          <p:cNvSpPr>
            <a:spLocks/>
          </p:cNvSpPr>
          <p:nvPr/>
        </p:nvSpPr>
        <p:spPr>
          <a:xfrm>
            <a:off x="5460899" y="2178288"/>
            <a:ext cx="3429000" cy="490800"/>
          </a:xfrm>
          <a:prstGeom prst="wedgeRoundRectCallout">
            <a:avLst>
              <a:gd name="adj1" fmla="val -44994"/>
              <a:gd name="adj2" fmla="val 185053"/>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Je rappelle </a:t>
            </a:r>
            <a:r>
              <a:rPr lang="fr-FR" sz="1400" dirty="0" smtClean="0">
                <a:solidFill>
                  <a:srgbClr val="FFFFFF"/>
                </a:solidFill>
                <a:latin typeface="Arial"/>
                <a:cs typeface="Arial"/>
              </a:rPr>
              <a:t>vertical Novembre, </a:t>
            </a:r>
            <a:r>
              <a:rPr lang="fr-FR" sz="1400" dirty="0">
                <a:solidFill>
                  <a:srgbClr val="FFFFFF"/>
                </a:solidFill>
                <a:latin typeface="Arial"/>
                <a:cs typeface="Arial"/>
              </a:rPr>
              <a:t>F-BC</a:t>
            </a:r>
          </a:p>
        </p:txBody>
      </p:sp>
      <p:sp>
        <p:nvSpPr>
          <p:cNvPr id="28" name="Bulle rectangulaire à coins arrondis 27"/>
          <p:cNvSpPr/>
          <p:nvPr/>
        </p:nvSpPr>
        <p:spPr>
          <a:xfrm>
            <a:off x="2133600" y="2031897"/>
            <a:ext cx="2209800" cy="637191"/>
          </a:xfrm>
          <a:prstGeom prst="wedgeRoundRectCallout">
            <a:avLst>
              <a:gd name="adj1" fmla="val 52839"/>
              <a:gd name="adj2" fmla="val 133441"/>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solidFill>
                  <a:srgbClr val="FFFFFF"/>
                </a:solidFill>
                <a:latin typeface="Arial"/>
                <a:cs typeface="Arial"/>
              </a:rPr>
              <a:t>F-BC, rappelez </a:t>
            </a:r>
            <a:r>
              <a:rPr lang="fr-FR" sz="1400" dirty="0" smtClean="0">
                <a:solidFill>
                  <a:srgbClr val="FFFFFF"/>
                </a:solidFill>
                <a:latin typeface="Arial"/>
                <a:cs typeface="Arial"/>
              </a:rPr>
              <a:t>vertical Point Novembre.</a:t>
            </a:r>
            <a:endParaRPr lang="fr-FR" sz="1400" dirty="0">
              <a:solidFill>
                <a:srgbClr val="FFFFFF"/>
              </a:solidFill>
              <a:latin typeface="Arial"/>
              <a:cs typeface="Arial"/>
            </a:endParaRPr>
          </a:p>
        </p:txBody>
      </p:sp>
    </p:spTree>
    <p:extLst>
      <p:ext uri="{BB962C8B-B14F-4D97-AF65-F5344CB8AC3E}">
        <p14:creationId xmlns:p14="http://schemas.microsoft.com/office/powerpoint/2010/main" val="2642890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4.44444E-6 -8.88889E-6 L -0.17083 -0.0426 L -0.18472 -0.11482 " pathEditMode="relative" ptsTypes="AA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1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To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0600" y="0"/>
            <a:ext cx="7234114" cy="6839400"/>
          </a:xfrm>
          <a:prstGeom prst="rect">
            <a:avLst/>
          </a:prstGeom>
        </p:spPr>
      </p:pic>
      <p:sp>
        <p:nvSpPr>
          <p:cNvPr id="3" name="Sourire 2"/>
          <p:cNvSpPr>
            <a:spLocks noChangeAspect="1"/>
          </p:cNvSpPr>
          <p:nvPr/>
        </p:nvSpPr>
        <p:spPr>
          <a:xfrm>
            <a:off x="5334000" y="3429000"/>
            <a:ext cx="164999" cy="160799"/>
          </a:xfrm>
          <a:prstGeom prst="smileyFace">
            <a:avLst/>
          </a:prstGeom>
          <a:solidFill>
            <a:schemeClr val="accent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1"/>
          <p:cNvSpPr>
            <a:spLocks noChangeArrowheads="1"/>
          </p:cNvSpPr>
          <p:nvPr/>
        </p:nvSpPr>
        <p:spPr bwMode="auto">
          <a:xfrm>
            <a:off x="2959276" y="63502"/>
            <a:ext cx="3204516" cy="537598"/>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lIns="91440" tIns="45720" rIns="91440" bIns="45720" rtlCol="0" anchor="t" anchorCtr="0">
            <a:prstTxWarp prst="textNoShape">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Aft>
                <a:spcPts val="1200"/>
              </a:spcAft>
            </a:pPr>
            <a:r>
              <a:rPr lang="fr-FR" sz="2000" b="1" dirty="0" smtClean="0">
                <a:ln w="0"/>
                <a:solidFill>
                  <a:schemeClr val="bg1"/>
                </a:solidFill>
                <a:effectLst>
                  <a:reflection blurRad="12700" stA="50000" endPos="50000" dist="5000" dir="5400000" sy="-100000" rotWithShape="0"/>
                </a:effectLst>
                <a:latin typeface="Calibri" pitchFamily="34" charset="0"/>
                <a:ea typeface="+mj-ea"/>
                <a:cs typeface="+mj-cs"/>
              </a:rPr>
              <a:t>En sortie de zone</a:t>
            </a:r>
            <a:endParaRPr lang="fr-FR" sz="2000" b="1" dirty="0">
              <a:ln w="0"/>
              <a:solidFill>
                <a:schemeClr val="bg1"/>
              </a:solidFill>
              <a:effectLst>
                <a:reflection blurRad="12700" stA="50000" endPos="50000" dist="5000" dir="5400000" sy="-100000" rotWithShape="0"/>
              </a:effectLst>
              <a:latin typeface="Calibri" pitchFamily="34" charset="0"/>
              <a:ea typeface="+mj-ea"/>
              <a:cs typeface="+mj-cs"/>
            </a:endParaRPr>
          </a:p>
        </p:txBody>
      </p:sp>
      <p:grpSp>
        <p:nvGrpSpPr>
          <p:cNvPr id="5" name="Group 2"/>
          <p:cNvGrpSpPr>
            <a:grpSpLocks noChangeAspect="1"/>
          </p:cNvGrpSpPr>
          <p:nvPr/>
        </p:nvGrpSpPr>
        <p:grpSpPr bwMode="auto">
          <a:xfrm>
            <a:off x="4343400" y="3200400"/>
            <a:ext cx="453356" cy="407791"/>
            <a:chOff x="5132" y="8412"/>
            <a:chExt cx="902" cy="582"/>
          </a:xfrm>
          <a:effectLst/>
        </p:grpSpPr>
        <p:sp>
          <p:nvSpPr>
            <p:cNvPr id="6" name="Freeform 3"/>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7" name="Freeform 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8" name="Freeform 5"/>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9" name="Freeform 6"/>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0" name="Freeform 7"/>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1" name="Freeform 8"/>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2" name="Freeform 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3" name="Freeform 10"/>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4" name="Freeform 11"/>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5" name="Freeform 12"/>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6" name="Freeform 13"/>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7" name="Freeform 1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8" name="Freeform 15"/>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19" name="Freeform 16"/>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0" name="Freeform 17"/>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1" name="Freeform 18"/>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2" name="Freeform 1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3" name="Freeform 20"/>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4" name="Freeform 21"/>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sp>
          <p:nvSpPr>
            <p:cNvPr id="25" name="Freeform 22"/>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solidFill>
                <a:schemeClr val="bg2">
                  <a:lumMod val="75000"/>
                </a:schemeClr>
              </a:solidFill>
              <a:round/>
              <a:headEnd/>
              <a:tailEnd/>
            </a:ln>
            <a:scene3d>
              <a:camera prst="orthographicFront"/>
              <a:lightRig rig="threePt" dir="t"/>
            </a:scene3d>
            <a:sp3d>
              <a:bevelT w="114300" prst="hardEdge"/>
            </a:sp3d>
          </p:spPr>
          <p:txBody>
            <a:bodyPr vert="horz" wrap="square" lIns="91440" tIns="45720" rIns="91440" bIns="45720" numCol="1" anchor="t" anchorCtr="0" compatLnSpc="1">
              <a:prstTxWarp prst="textNoShape">
                <a:avLst/>
              </a:prstTxWarp>
            </a:bodyPr>
            <a:lstStyle/>
            <a:p>
              <a:endParaRPr lang="fr-FR">
                <a:solidFill>
                  <a:srgbClr val="FF6600"/>
                </a:solidFill>
              </a:endParaRPr>
            </a:p>
          </p:txBody>
        </p:sp>
      </p:grpSp>
      <p:sp>
        <p:nvSpPr>
          <p:cNvPr id="26" name="Bulle rectangulaire à coins arrondis 25"/>
          <p:cNvSpPr>
            <a:spLocks/>
          </p:cNvSpPr>
          <p:nvPr/>
        </p:nvSpPr>
        <p:spPr>
          <a:xfrm>
            <a:off x="3759200" y="1298908"/>
            <a:ext cx="3149600" cy="425991"/>
          </a:xfrm>
          <a:prstGeom prst="wedgeRoundRectCallout">
            <a:avLst>
              <a:gd name="adj1" fmla="val -61391"/>
              <a:gd name="adj2" fmla="val -84005"/>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a:solidFill>
                  <a:srgbClr val="FFFFFF"/>
                </a:solidFill>
                <a:latin typeface="Arial"/>
                <a:cs typeface="Arial"/>
              </a:rPr>
              <a:t>F-BC, </a:t>
            </a:r>
            <a:r>
              <a:rPr lang="fr-FR" sz="1400" dirty="0" smtClean="0">
                <a:solidFill>
                  <a:srgbClr val="FFFFFF"/>
                </a:solidFill>
                <a:latin typeface="Arial"/>
                <a:cs typeface="Arial"/>
              </a:rPr>
              <a:t>vertical point Novembre</a:t>
            </a:r>
            <a:endParaRPr lang="fr-FR" sz="1400" dirty="0">
              <a:solidFill>
                <a:srgbClr val="FFFFFF"/>
              </a:solidFill>
              <a:latin typeface="Arial"/>
              <a:cs typeface="Arial"/>
            </a:endParaRPr>
          </a:p>
        </p:txBody>
      </p:sp>
      <p:sp>
        <p:nvSpPr>
          <p:cNvPr id="27" name="Bulle rectangulaire à coins arrondis 26"/>
          <p:cNvSpPr/>
          <p:nvPr/>
        </p:nvSpPr>
        <p:spPr>
          <a:xfrm>
            <a:off x="4343400" y="2286000"/>
            <a:ext cx="3276600" cy="685800"/>
          </a:xfrm>
          <a:prstGeom prst="wedgeRoundRectCallout">
            <a:avLst>
              <a:gd name="adj1" fmla="val -44435"/>
              <a:gd name="adj2" fmla="val 89801"/>
              <a:gd name="adj3" fmla="val 16667"/>
            </a:avLst>
          </a:prstGeom>
          <a:ln w="28575" cmpd="sng"/>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smtClean="0">
                <a:solidFill>
                  <a:schemeClr val="bg1"/>
                </a:solidFill>
                <a:latin typeface="Arial"/>
                <a:cs typeface="Arial"/>
              </a:rPr>
              <a:t>F-BC, </a:t>
            </a:r>
            <a:r>
              <a:rPr lang="fr-FR" sz="1400" dirty="0">
                <a:solidFill>
                  <a:schemeClr val="bg1"/>
                </a:solidFill>
                <a:latin typeface="Arial"/>
                <a:cs typeface="Arial"/>
              </a:rPr>
              <a:t>transpondeur </a:t>
            </a:r>
            <a:r>
              <a:rPr lang="fr-FR" sz="1400" dirty="0" smtClean="0">
                <a:solidFill>
                  <a:schemeClr val="bg1"/>
                </a:solidFill>
                <a:latin typeface="Arial"/>
                <a:cs typeface="Arial"/>
              </a:rPr>
              <a:t>7000, vous pouvez quitter.</a:t>
            </a:r>
            <a:r>
              <a:rPr lang="fr-FR" sz="1400" dirty="0">
                <a:solidFill>
                  <a:schemeClr val="bg1"/>
                </a:solidFill>
                <a:latin typeface="Arial"/>
                <a:cs typeface="Arial"/>
              </a:rPr>
              <a:t> </a:t>
            </a:r>
            <a:r>
              <a:rPr lang="fr-FR" sz="1400" dirty="0" smtClean="0">
                <a:solidFill>
                  <a:schemeClr val="bg1"/>
                </a:solidFill>
                <a:latin typeface="Arial"/>
                <a:cs typeface="Arial"/>
              </a:rPr>
              <a:t> </a:t>
            </a:r>
            <a:r>
              <a:rPr lang="fr-FR" sz="1400" dirty="0">
                <a:solidFill>
                  <a:schemeClr val="bg1"/>
                </a:solidFill>
                <a:latin typeface="Arial"/>
                <a:cs typeface="Arial"/>
              </a:rPr>
              <a:t>A</a:t>
            </a:r>
            <a:r>
              <a:rPr lang="fr-FR" sz="1400" dirty="0" smtClean="0">
                <a:solidFill>
                  <a:schemeClr val="bg1"/>
                </a:solidFill>
                <a:latin typeface="Arial"/>
                <a:cs typeface="Arial"/>
              </a:rPr>
              <a:t>u revoir.</a:t>
            </a:r>
            <a:endParaRPr lang="fr-FR" sz="1400" dirty="0">
              <a:solidFill>
                <a:schemeClr val="bg1"/>
              </a:solidFill>
              <a:latin typeface="Arial"/>
              <a:cs typeface="Arial"/>
            </a:endParaRPr>
          </a:p>
        </p:txBody>
      </p:sp>
      <p:sp>
        <p:nvSpPr>
          <p:cNvPr id="29" name="Bulle rectangulaire à coins arrondis 28"/>
          <p:cNvSpPr>
            <a:spLocks/>
          </p:cNvSpPr>
          <p:nvPr/>
        </p:nvSpPr>
        <p:spPr>
          <a:xfrm>
            <a:off x="3805114" y="1079500"/>
            <a:ext cx="4419600" cy="645399"/>
          </a:xfrm>
          <a:prstGeom prst="wedgeRoundRectCallout">
            <a:avLst>
              <a:gd name="adj1" fmla="val -57848"/>
              <a:gd name="adj2" fmla="val -38863"/>
              <a:gd name="adj3" fmla="val 16667"/>
            </a:avLst>
          </a:prstGeom>
          <a:ln w="28575" cmpd="sng"/>
        </p:spPr>
        <p:style>
          <a:lnRef idx="3">
            <a:schemeClr val="lt1"/>
          </a:lnRef>
          <a:fillRef idx="1">
            <a:schemeClr val="accent1"/>
          </a:fillRef>
          <a:effectRef idx="1">
            <a:schemeClr val="accent1"/>
          </a:effectRef>
          <a:fontRef idx="minor">
            <a:schemeClr val="lt1"/>
          </a:fontRef>
        </p:style>
        <p:txBody>
          <a:bodyPr rtlCol="0" anchor="ctr"/>
          <a:lstStyle/>
          <a:p>
            <a:pPr algn="ctr"/>
            <a:r>
              <a:rPr lang="fr-FR" sz="1400" dirty="0" smtClean="0">
                <a:solidFill>
                  <a:schemeClr val="bg1"/>
                </a:solidFill>
                <a:latin typeface="Arial"/>
                <a:cs typeface="Arial"/>
              </a:rPr>
              <a:t>F-BC, </a:t>
            </a:r>
            <a:r>
              <a:rPr lang="fr-FR" sz="1400" dirty="0">
                <a:solidFill>
                  <a:schemeClr val="bg1"/>
                </a:solidFill>
                <a:latin typeface="Arial"/>
                <a:cs typeface="Arial"/>
              </a:rPr>
              <a:t>transpondeur </a:t>
            </a:r>
            <a:r>
              <a:rPr lang="fr-FR" sz="1400" dirty="0" smtClean="0">
                <a:solidFill>
                  <a:schemeClr val="bg1"/>
                </a:solidFill>
                <a:latin typeface="Arial"/>
                <a:cs typeface="Arial"/>
              </a:rPr>
              <a:t>7000, je quitte la fréquence</a:t>
            </a:r>
            <a:r>
              <a:rPr lang="fr-FR" sz="1400" dirty="0">
                <a:solidFill>
                  <a:schemeClr val="bg1"/>
                </a:solidFill>
                <a:latin typeface="Arial"/>
                <a:cs typeface="Arial"/>
              </a:rPr>
              <a:t>.</a:t>
            </a:r>
            <a:endParaRPr lang="fr-FR" sz="1400" dirty="0" smtClean="0">
              <a:solidFill>
                <a:schemeClr val="bg1"/>
              </a:solidFill>
              <a:latin typeface="Arial"/>
              <a:cs typeface="Arial"/>
            </a:endParaRPr>
          </a:p>
          <a:p>
            <a:pPr algn="ctr"/>
            <a:r>
              <a:rPr lang="fr-FR" sz="1400" dirty="0" smtClean="0">
                <a:solidFill>
                  <a:schemeClr val="bg1"/>
                </a:solidFill>
                <a:latin typeface="Arial"/>
                <a:cs typeface="Arial"/>
              </a:rPr>
              <a:t> </a:t>
            </a:r>
            <a:r>
              <a:rPr lang="fr-FR" sz="1400" dirty="0">
                <a:solidFill>
                  <a:schemeClr val="bg1"/>
                </a:solidFill>
                <a:latin typeface="Arial"/>
                <a:cs typeface="Arial"/>
              </a:rPr>
              <a:t>M</a:t>
            </a:r>
            <a:r>
              <a:rPr lang="fr-FR" sz="1400" dirty="0" smtClean="0">
                <a:solidFill>
                  <a:schemeClr val="bg1"/>
                </a:solidFill>
                <a:latin typeface="Arial"/>
                <a:cs typeface="Arial"/>
              </a:rPr>
              <a:t>erci et au revoir. </a:t>
            </a:r>
            <a:endParaRPr lang="fr-FR" sz="1400" dirty="0">
              <a:solidFill>
                <a:schemeClr val="bg1"/>
              </a:solidFill>
              <a:latin typeface="Arial"/>
              <a:cs typeface="Arial"/>
            </a:endParaRPr>
          </a:p>
        </p:txBody>
      </p:sp>
    </p:spTree>
    <p:extLst>
      <p:ext uri="{BB962C8B-B14F-4D97-AF65-F5344CB8AC3E}">
        <p14:creationId xmlns:p14="http://schemas.microsoft.com/office/powerpoint/2010/main" val="377273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afterEffect">
                                  <p:stCondLst>
                                    <p:cond delay="0"/>
                                  </p:stCondLst>
                                  <p:childTnLst>
                                    <p:animMotion origin="layout" path="M -0.00139 -0.00555 L -0.22066 -0.35046 " pathEditMode="relative" rAng="0" ptsTypes="AA">
                                      <p:cBhvr>
                                        <p:cTn id="6" dur="2000" fill="hold"/>
                                        <p:tgtEl>
                                          <p:spTgt spid="3"/>
                                        </p:tgtEl>
                                        <p:attrNameLst>
                                          <p:attrName>ppt_x</p:attrName>
                                          <p:attrName>ppt_y</p:attrName>
                                        </p:attrNameLst>
                                      </p:cBhvr>
                                      <p:rCtr x="-10972" y="-17245"/>
                                    </p:animMotion>
                                  </p:childTnLst>
                                </p:cTn>
                              </p:par>
                            </p:childTnLst>
                          </p:cTn>
                        </p:par>
                        <p:par>
                          <p:cTn id="7" fill="hold">
                            <p:stCondLst>
                              <p:cond delay="2000"/>
                            </p:stCondLst>
                            <p:childTnLst>
                              <p:par>
                                <p:cTn id="8" presetID="1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To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6" grpId="0" animBg="1"/>
      <p:bldP spid="27"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Clôture de communication</a:t>
            </a:r>
          </a:p>
        </p:txBody>
      </p:sp>
      <p:sp>
        <p:nvSpPr>
          <p:cNvPr id="6"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Règles </a:t>
            </a: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de communication</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endParaRPr>
          </a:p>
        </p:txBody>
      </p:sp>
      <p:sp>
        <p:nvSpPr>
          <p:cNvPr id="5" name="ZoneTexte 4"/>
          <p:cNvSpPr txBox="1">
            <a:spLocks noChangeArrowheads="1"/>
          </p:cNvSpPr>
          <p:nvPr/>
        </p:nvSpPr>
        <p:spPr bwMode="auto">
          <a:xfrm>
            <a:off x="381000" y="2024896"/>
            <a:ext cx="8305800" cy="2505301"/>
          </a:xfrm>
          <a:prstGeom prst="rect">
            <a:avLst/>
          </a:prstGeom>
          <a:noFill/>
          <a:ln w="9525">
            <a:noFill/>
            <a:miter lim="800000"/>
            <a:headEnd/>
            <a:tailEnd/>
          </a:ln>
          <a:effectLst/>
        </p:spPr>
        <p:txBody>
          <a:bodyPr wrap="square">
            <a:prstTxWarp prst="textNoShape">
              <a:avLst/>
            </a:prstTxWarp>
            <a:spAutoFit/>
          </a:bodyPr>
          <a:lstStyle/>
          <a:p>
            <a:pPr lvl="1">
              <a:lnSpc>
                <a:spcPct val="130000"/>
              </a:lnSpc>
              <a:spcBef>
                <a:spcPts val="0"/>
              </a:spcBef>
              <a:spcAft>
                <a:spcPts val="600"/>
              </a:spcAft>
              <a:buSzPct val="100000"/>
            </a:pPr>
            <a:r>
              <a:rPr lang="fr-FR" sz="1400" dirty="0">
                <a:solidFill>
                  <a:schemeClr val="tx2"/>
                </a:solidFill>
                <a:latin typeface="+mj-lt"/>
                <a:ea typeface="Comic Sans MS" charset="0"/>
                <a:cs typeface="Comic Sans MS" charset="0"/>
              </a:rPr>
              <a:t>Ne jamais oublier de demander l’autorisation de quitter la fréquence en fin de communication avec un organisme de la C.A. </a:t>
            </a:r>
          </a:p>
          <a:p>
            <a:pPr lvl="1">
              <a:lnSpc>
                <a:spcPct val="130000"/>
              </a:lnSpc>
              <a:spcBef>
                <a:spcPts val="0"/>
              </a:spcBef>
              <a:spcAft>
                <a:spcPts val="600"/>
              </a:spcAft>
              <a:buSzPct val="100000"/>
            </a:pPr>
            <a:r>
              <a:rPr lang="fr-FR" sz="1400" dirty="0">
                <a:solidFill>
                  <a:schemeClr val="tx2"/>
                </a:solidFill>
                <a:latin typeface="+mj-lt"/>
                <a:ea typeface="Comic Sans MS" charset="0"/>
                <a:cs typeface="Comic Sans MS" charset="0"/>
              </a:rPr>
              <a:t>Si vous quittez la fréquence d’un contrôleur sans l'en informer, il va s’inquiéter et sans nouvelles dans les délais réglementaires, </a:t>
            </a:r>
          </a:p>
          <a:p>
            <a:pPr lvl="1">
              <a:lnSpc>
                <a:spcPct val="130000"/>
              </a:lnSpc>
              <a:spcBef>
                <a:spcPts val="0"/>
              </a:spcBef>
              <a:spcAft>
                <a:spcPts val="600"/>
              </a:spcAft>
              <a:buSzPct val="100000"/>
            </a:pPr>
            <a:r>
              <a:rPr lang="fr-FR" sz="1400" dirty="0">
                <a:solidFill>
                  <a:schemeClr val="tx2"/>
                </a:solidFill>
                <a:latin typeface="+mj-lt"/>
                <a:ea typeface="Comic Sans MS" charset="0"/>
                <a:cs typeface="Comic Sans MS" charset="0"/>
              </a:rPr>
              <a:t>il va déclencher les phases d'alerte prévues :</a:t>
            </a:r>
          </a:p>
          <a:p>
            <a:pPr algn="ctr">
              <a:lnSpc>
                <a:spcPct val="130000"/>
              </a:lnSpc>
              <a:spcAft>
                <a:spcPts val="1200"/>
              </a:spcAft>
            </a:pPr>
            <a:r>
              <a:rPr lang="fr-FR" sz="1600" dirty="0" smtClean="0">
                <a:solidFill>
                  <a:schemeClr val="accent2"/>
                </a:solidFill>
                <a:effectLst>
                  <a:outerShdw blurRad="50800" dist="38100" dir="2700000">
                    <a:srgbClr val="000000"/>
                  </a:outerShdw>
                </a:effectLst>
                <a:latin typeface="+mj-lt"/>
              </a:rPr>
              <a:t>INCERFA, ALERFA et DETRESFA </a:t>
            </a:r>
          </a:p>
          <a:p>
            <a:pPr algn="ctr">
              <a:lnSpc>
                <a:spcPct val="130000"/>
              </a:lnSpc>
            </a:pPr>
            <a:r>
              <a:rPr lang="fr-FR" sz="1400" dirty="0">
                <a:solidFill>
                  <a:schemeClr val="tx2"/>
                </a:solidFill>
                <a:latin typeface="+mj-lt"/>
                <a:ea typeface="Comic Sans MS" charset="0"/>
                <a:cs typeface="Comic Sans MS" charset="0"/>
              </a:rPr>
              <a:t>Attention, tout déclenchement injustifié peut être lourdement sanctionné</a:t>
            </a:r>
            <a:r>
              <a:rPr lang="fr-FR" sz="1600" b="1" dirty="0" smtClean="0">
                <a:solidFill>
                  <a:srgbClr val="DEFABA"/>
                </a:solidFill>
                <a:effectLst>
                  <a:outerShdw blurRad="50800" dist="38100" dir="2700000">
                    <a:srgbClr val="000000"/>
                  </a:outerShdw>
                </a:effectLst>
                <a:latin typeface="+mj-lt"/>
              </a:rPr>
              <a:t>.</a:t>
            </a:r>
            <a:endParaRPr lang="fr-FR" sz="1600" b="1" dirty="0">
              <a:solidFill>
                <a:srgbClr val="DEFABA"/>
              </a:solidFill>
              <a:effectLst>
                <a:outerShdw blurRad="50800" dist="38100" dir="2700000">
                  <a:srgbClr val="000000"/>
                </a:outerShdw>
              </a:effectLst>
              <a:latin typeface="+mj-lt"/>
            </a:endParaRPr>
          </a:p>
        </p:txBody>
      </p:sp>
    </p:spTree>
    <p:extLst>
      <p:ext uri="{BB962C8B-B14F-4D97-AF65-F5344CB8AC3E}">
        <p14:creationId xmlns:p14="http://schemas.microsoft.com/office/powerpoint/2010/main" val="106107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25400"/>
            <a:ext cx="5486400" cy="685800"/>
          </a:xfrm>
          <a:noFill/>
          <a:ln w="9525">
            <a:noFill/>
            <a:miter lim="800000"/>
            <a:headEnd/>
            <a:tailEnd/>
          </a:ln>
          <a:effectLst/>
          <a:scene3d>
            <a:camera prst="orthographicFront"/>
            <a:lightRig rig="threePt" dir="t"/>
          </a:scene3d>
          <a:sp3d/>
        </p:spPr>
        <p:txBody>
          <a:bodyPr anchor="ctr">
            <a:prstTxWarp prst="textNoShape">
              <a:avLst/>
            </a:prstTxWarp>
          </a:bodyPr>
          <a:lstStyle/>
          <a:p>
            <a:pPr algn="ctr">
              <a:spcAft>
                <a:spcPts val="1200"/>
              </a:spcAft>
              <a:defRPr/>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rPr>
              <a:t>RADIOTÉLÉPHONIE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endParaRPr>
          </a:p>
        </p:txBody>
      </p:sp>
      <p:sp>
        <p:nvSpPr>
          <p:cNvPr id="3" name="Sous-titre 2"/>
          <p:cNvSpPr>
            <a:spLocks noGrp="1"/>
          </p:cNvSpPr>
          <p:nvPr>
            <p:ph type="subTitle" idx="1"/>
          </p:nvPr>
        </p:nvSpPr>
        <p:spPr>
          <a:xfrm>
            <a:off x="762000" y="825500"/>
            <a:ext cx="8077200" cy="5570755"/>
          </a:xfrm>
          <a:noFill/>
          <a:ln w="9525">
            <a:noFill/>
            <a:miter lim="800000"/>
            <a:headEnd/>
            <a:tailEnd/>
          </a:ln>
          <a:effectLst/>
        </p:spPr>
        <p:txBody>
          <a:bodyPr wrap="square">
            <a:prstTxWarp prst="textNoShape">
              <a:avLst/>
            </a:prstTxWarp>
            <a:spAutoFit/>
          </a:bodyPr>
          <a:lstStyle/>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BANDE DE FREQUENCES AERONAUTIQUES</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DOCUMENTS ASSOCIES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JAA FORM ONE, EASA FORM ONE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L.S.A</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PHRASEOLOGIE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Alphabet international</a:t>
            </a:r>
            <a:endParaRPr lang="fr-FR" sz="1400" dirty="0">
              <a:solidFill>
                <a:schemeClr val="tx2"/>
              </a:solidFill>
              <a:ea typeface="Comic Sans MS" charset="0"/>
              <a:cs typeface="Comic Sans MS" charset="0"/>
            </a:endParaRP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Transmission </a:t>
            </a:r>
            <a:r>
              <a:rPr lang="fr-FR" sz="1400" dirty="0">
                <a:solidFill>
                  <a:schemeClr val="tx2"/>
                </a:solidFill>
                <a:ea typeface="Comic Sans MS" charset="0"/>
                <a:cs typeface="Comic Sans MS" charset="0"/>
              </a:rPr>
              <a:t>des </a:t>
            </a:r>
            <a:r>
              <a:rPr lang="fr-FR" sz="1400" dirty="0" smtClean="0">
                <a:solidFill>
                  <a:schemeClr val="tx2"/>
                </a:solidFill>
                <a:ea typeface="Comic Sans MS" charset="0"/>
                <a:cs typeface="Comic Sans MS" charset="0"/>
              </a:rPr>
              <a:t>nombres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Principales expressions conventionnelle</a:t>
            </a:r>
          </a:p>
          <a:p>
            <a:pPr marL="457200" lvl="0" indent="-457200" algn="l" fontAlgn="base">
              <a:spcBef>
                <a:spcPts val="0"/>
              </a:spcBef>
              <a:spcAft>
                <a:spcPts val="600"/>
              </a:spcAft>
              <a:buSzPct val="100000"/>
              <a:buFont typeface="Courier New"/>
              <a:buChar char="o"/>
              <a:defRPr/>
            </a:pPr>
            <a:r>
              <a:rPr lang="fr-FR" sz="1400" b="1" cap="all" dirty="0">
                <a:solidFill>
                  <a:schemeClr val="accent2"/>
                </a:solidFill>
                <a:ea typeface="Comic Sans MS" charset="0"/>
                <a:cs typeface="Comic Sans MS" charset="0"/>
              </a:rPr>
              <a:t>Règles générales de </a:t>
            </a:r>
            <a:r>
              <a:rPr lang="fr-FR" sz="1400" b="1" cap="all" dirty="0" smtClean="0">
                <a:solidFill>
                  <a:schemeClr val="accent2"/>
                </a:solidFill>
                <a:ea typeface="Comic Sans MS" charset="0"/>
                <a:cs typeface="Comic Sans MS" charset="0"/>
              </a:rPr>
              <a:t>communication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Construction du 1</a:t>
            </a:r>
            <a:r>
              <a:rPr lang="fr-FR" sz="1400" baseline="30000" dirty="0" smtClean="0">
                <a:solidFill>
                  <a:schemeClr val="tx2"/>
                </a:solidFill>
                <a:ea typeface="Comic Sans MS" charset="0"/>
                <a:cs typeface="Comic Sans MS" charset="0"/>
              </a:rPr>
              <a:t>er</a:t>
            </a:r>
            <a:r>
              <a:rPr lang="fr-FR" sz="1400" dirty="0" smtClean="0">
                <a:solidFill>
                  <a:schemeClr val="tx2"/>
                </a:solidFill>
                <a:ea typeface="Comic Sans MS" charset="0"/>
                <a:cs typeface="Comic Sans MS" charset="0"/>
              </a:rPr>
              <a:t> message, clairance, collationnement</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Exemple de communication avec un organisme du contrôle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Clôture </a:t>
            </a:r>
            <a:r>
              <a:rPr lang="fr-FR" sz="1400" dirty="0">
                <a:solidFill>
                  <a:schemeClr val="tx2"/>
                </a:solidFill>
                <a:ea typeface="Comic Sans MS" charset="0"/>
                <a:cs typeface="Comic Sans MS" charset="0"/>
              </a:rPr>
              <a:t>de communication</a:t>
            </a:r>
            <a:endParaRPr lang="fr-FR" sz="1400" dirty="0" smtClean="0">
              <a:solidFill>
                <a:schemeClr val="tx2"/>
              </a:solidFill>
              <a:ea typeface="Comic Sans MS" charset="0"/>
              <a:cs typeface="Comic Sans MS" charset="0"/>
            </a:endParaRPr>
          </a:p>
          <a:p>
            <a:pPr marL="45720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Phases d’alerte, Message </a:t>
            </a:r>
            <a:r>
              <a:rPr lang="fr-FR" sz="1400" b="1" cap="all" dirty="0">
                <a:solidFill>
                  <a:schemeClr val="accent2"/>
                </a:solidFill>
                <a:ea typeface="Comic Sans MS" charset="0"/>
                <a:cs typeface="Comic Sans MS" charset="0"/>
              </a:rPr>
              <a:t>d’urgence, de </a:t>
            </a:r>
            <a:r>
              <a:rPr lang="fr-FR" sz="1400" b="1" cap="all" dirty="0" smtClean="0">
                <a:solidFill>
                  <a:schemeClr val="accent2"/>
                </a:solidFill>
                <a:ea typeface="Comic Sans MS" charset="0"/>
                <a:cs typeface="Comic Sans MS" charset="0"/>
              </a:rPr>
              <a:t>détresse</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Phases d’alerte et délais de déclenchement</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Situations d’urgence, de détresse</a:t>
            </a:r>
          </a:p>
          <a:p>
            <a:pPr marL="457200" lvl="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PROCEDURES D’INTEGRATION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contrôlé</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non contrôlé avec AFIS, en auto information</a:t>
            </a:r>
            <a:endParaRPr lang="fr-FR" sz="1400" b="1" cap="all" dirty="0" smtClean="0">
              <a:solidFill>
                <a:schemeClr val="accent2"/>
              </a:solidFill>
              <a:ea typeface="Comic Sans MS" charset="0"/>
              <a:cs typeface="Comic Sans MS" charset="0"/>
            </a:endParaRPr>
          </a:p>
          <a:p>
            <a:pPr marL="457200" lvl="0" indent="-457200" algn="l" fontAlgn="base">
              <a:spcBef>
                <a:spcPts val="0"/>
              </a:spcBef>
              <a:spcAft>
                <a:spcPts val="600"/>
              </a:spcAft>
              <a:buSzPct val="100000"/>
              <a:buFont typeface="Courier New"/>
              <a:buChar char="o"/>
              <a:defRPr/>
            </a:pPr>
            <a:endParaRPr lang="fr-FR" sz="1400" b="1" cap="all" dirty="0" smtClean="0">
              <a:solidFill>
                <a:schemeClr val="accent2"/>
              </a:solidFill>
              <a:ea typeface="Comic Sans MS" charset="0"/>
              <a:cs typeface="Comic Sans MS" charset="0"/>
            </a:endParaRPr>
          </a:p>
        </p:txBody>
      </p:sp>
      <p:sp>
        <p:nvSpPr>
          <p:cNvPr id="7" name="Rectangle à coins arrondis 6"/>
          <p:cNvSpPr/>
          <p:nvPr/>
        </p:nvSpPr>
        <p:spPr>
          <a:xfrm>
            <a:off x="596904" y="4292600"/>
            <a:ext cx="5926392" cy="3429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41950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ChangeArrowheads="1"/>
          </p:cNvSpPr>
          <p:nvPr/>
        </p:nvSpPr>
        <p:spPr bwMode="auto">
          <a:xfrm>
            <a:off x="381000" y="1905000"/>
            <a:ext cx="8458200" cy="1746119"/>
          </a:xfrm>
          <a:prstGeom prst="rect">
            <a:avLst/>
          </a:prstGeom>
          <a:noFill/>
          <a:ln w="9525">
            <a:noFill/>
            <a:miter lim="800000"/>
            <a:headEnd/>
            <a:tailEnd/>
          </a:ln>
          <a:effectLst/>
        </p:spPr>
        <p:txBody>
          <a:bodyPr wrap="square">
            <a:prstTxWarp prst="textNoShape">
              <a:avLst/>
            </a:prstTxWarp>
            <a:spAutoFit/>
          </a:bodyPr>
          <a:lstStyle/>
          <a:p>
            <a:pPr algn="ctr">
              <a:lnSpc>
                <a:spcPct val="110000"/>
              </a:lnSpc>
              <a:spcAft>
                <a:spcPts val="1200"/>
              </a:spcAft>
            </a:pPr>
            <a:r>
              <a:rPr lang="fr-FR" sz="1600" dirty="0">
                <a:solidFill>
                  <a:srgbClr val="FF0000"/>
                </a:solidFill>
                <a:effectLst>
                  <a:outerShdw blurRad="50800" dist="38100" dir="2700000">
                    <a:srgbClr val="000000"/>
                  </a:outerShdw>
                </a:effectLst>
                <a:latin typeface="+mj-lt"/>
              </a:rPr>
              <a:t>INCERFA</a:t>
            </a:r>
          </a:p>
          <a:p>
            <a:pPr marL="742950" lvl="1" indent="-285750">
              <a:lnSpc>
                <a:spcPct val="110000"/>
              </a:lnSpc>
              <a:spcBef>
                <a:spcPts val="0"/>
              </a:spcBef>
              <a:spcAft>
                <a:spcPts val="600"/>
              </a:spcAft>
              <a:buSzPct val="100000"/>
              <a:buFont typeface="Arial"/>
              <a:buChar char="•"/>
            </a:pPr>
            <a:r>
              <a:rPr lang="fr-FR" sz="1400" dirty="0">
                <a:solidFill>
                  <a:schemeClr val="tx2"/>
                </a:solidFill>
                <a:latin typeface="+mj-lt"/>
                <a:ea typeface="Comic Sans MS" charset="0"/>
                <a:cs typeface="Comic Sans MS" charset="0"/>
              </a:rPr>
              <a:t>Phase de recherche. </a:t>
            </a:r>
          </a:p>
          <a:p>
            <a:pPr marL="742950" lvl="1" indent="-285750">
              <a:lnSpc>
                <a:spcPct val="110000"/>
              </a:lnSpc>
              <a:spcBef>
                <a:spcPts val="0"/>
              </a:spcBef>
              <a:spcAft>
                <a:spcPts val="600"/>
              </a:spcAft>
              <a:buSzPct val="100000"/>
              <a:buFont typeface="Arial"/>
              <a:buChar char="•"/>
            </a:pPr>
            <a:r>
              <a:rPr lang="fr-FR" sz="1400" dirty="0">
                <a:solidFill>
                  <a:schemeClr val="tx2"/>
                </a:solidFill>
                <a:latin typeface="+mj-lt"/>
                <a:ea typeface="Comic Sans MS" charset="0"/>
                <a:cs typeface="Comic Sans MS" charset="0"/>
              </a:rPr>
              <a:t>Appel aux organismes de la C.A ayant pu être en contact avec l'aéronef. </a:t>
            </a:r>
          </a:p>
          <a:p>
            <a:pPr marL="742950" lvl="1" indent="-285750">
              <a:lnSpc>
                <a:spcPct val="110000"/>
              </a:lnSpc>
              <a:spcBef>
                <a:spcPts val="0"/>
              </a:spcBef>
              <a:spcAft>
                <a:spcPts val="600"/>
              </a:spcAft>
              <a:buSzPct val="100000"/>
              <a:buFont typeface="Arial"/>
              <a:buChar char="•"/>
            </a:pPr>
            <a:r>
              <a:rPr lang="fr-FR" sz="1400" dirty="0">
                <a:solidFill>
                  <a:schemeClr val="tx2"/>
                </a:solidFill>
                <a:latin typeface="+mj-lt"/>
                <a:ea typeface="Comic Sans MS" charset="0"/>
                <a:cs typeface="Comic Sans MS" charset="0"/>
              </a:rPr>
              <a:t>Contact avec les gendarmeries locales</a:t>
            </a:r>
            <a:r>
              <a:rPr lang="fr-FR" sz="1400" dirty="0" smtClean="0">
                <a:solidFill>
                  <a:schemeClr val="tx2"/>
                </a:solidFill>
                <a:latin typeface="+mj-lt"/>
                <a:ea typeface="Comic Sans MS" charset="0"/>
                <a:cs typeface="Comic Sans MS" charset="0"/>
              </a:rPr>
              <a:t>.</a:t>
            </a:r>
            <a:endParaRPr lang="fr-FR" sz="1400" dirty="0">
              <a:solidFill>
                <a:schemeClr val="tx2"/>
              </a:solidFill>
              <a:latin typeface="+mj-lt"/>
              <a:ea typeface="Comic Sans MS" charset="0"/>
              <a:cs typeface="Comic Sans MS" charset="0"/>
            </a:endParaRPr>
          </a:p>
          <a:p>
            <a:pPr lvl="1" algn="ctr">
              <a:lnSpc>
                <a:spcPct val="140000"/>
              </a:lnSpc>
              <a:spcBef>
                <a:spcPts val="0"/>
              </a:spcBef>
              <a:spcAft>
                <a:spcPts val="600"/>
              </a:spcAft>
              <a:buSzPct val="100000"/>
            </a:pPr>
            <a:r>
              <a:rPr lang="fr-FR" sz="1400" dirty="0">
                <a:solidFill>
                  <a:schemeClr val="tx2"/>
                </a:solidFill>
                <a:latin typeface="+mj-lt"/>
                <a:ea typeface="Comic Sans MS" charset="0"/>
                <a:cs typeface="Comic Sans MS" charset="0"/>
              </a:rPr>
              <a:t>À ce stade, la recherche est uniquement </a:t>
            </a:r>
            <a:r>
              <a:rPr lang="fr-FR" sz="1400" dirty="0" smtClean="0">
                <a:solidFill>
                  <a:schemeClr val="tx2"/>
                </a:solidFill>
                <a:latin typeface="+mj-lt"/>
                <a:ea typeface="Comic Sans MS" charset="0"/>
                <a:cs typeface="Comic Sans MS" charset="0"/>
              </a:rPr>
              <a:t>téléphonique. Aucun moyen </a:t>
            </a:r>
            <a:r>
              <a:rPr lang="fr-FR" sz="1400" dirty="0">
                <a:solidFill>
                  <a:schemeClr val="tx2"/>
                </a:solidFill>
                <a:latin typeface="+mj-lt"/>
                <a:ea typeface="Comic Sans MS" charset="0"/>
                <a:cs typeface="Comic Sans MS" charset="0"/>
              </a:rPr>
              <a:t>n'est déployé.</a:t>
            </a:r>
          </a:p>
        </p:txBody>
      </p:sp>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Phases d’alerte</a:t>
            </a:r>
          </a:p>
        </p:txBody>
      </p:sp>
      <p:sp>
        <p:nvSpPr>
          <p:cNvPr id="8"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Message d’urgence, de détresse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ChangeArrowheads="1"/>
          </p:cNvSpPr>
          <p:nvPr/>
        </p:nvSpPr>
        <p:spPr bwMode="auto">
          <a:xfrm>
            <a:off x="228600" y="1828800"/>
            <a:ext cx="8610600" cy="1230593"/>
          </a:xfrm>
          <a:prstGeom prst="rect">
            <a:avLst/>
          </a:prstGeom>
          <a:noFill/>
          <a:ln w="9525">
            <a:noFill/>
            <a:miter lim="800000"/>
            <a:headEnd/>
            <a:tailEnd/>
          </a:ln>
          <a:effectLst/>
        </p:spPr>
        <p:txBody>
          <a:bodyPr wrap="square">
            <a:prstTxWarp prst="textNoShape">
              <a:avLst/>
            </a:prstTxWarp>
            <a:spAutoFit/>
          </a:bodyPr>
          <a:lstStyle/>
          <a:p>
            <a:pPr algn="ctr">
              <a:spcAft>
                <a:spcPts val="1200"/>
              </a:spcAft>
            </a:pPr>
            <a:r>
              <a:rPr lang="fr-FR" sz="1600" dirty="0">
                <a:solidFill>
                  <a:srgbClr val="FF0000"/>
                </a:solidFill>
                <a:effectLst>
                  <a:outerShdw blurRad="50800" dist="38100" dir="2700000">
                    <a:srgbClr val="000000"/>
                  </a:outerShdw>
                </a:effectLst>
                <a:latin typeface="+mj-lt"/>
              </a:rPr>
              <a:t>ALERFA</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Après la phase d’incertitude, les tentatives pour entrer en communication avec l’aéronef ou les demandes de renseignements à d’autres sources appropriées n’ont apporté aucune information sur l’aéronef.</a:t>
            </a:r>
          </a:p>
        </p:txBody>
      </p:sp>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Phases d’alerte</a:t>
            </a:r>
          </a:p>
        </p:txBody>
      </p:sp>
      <p:sp>
        <p:nvSpPr>
          <p:cNvPr id="8"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Message d’urgence, de détresse</a:t>
            </a:r>
          </a:p>
        </p:txBody>
      </p:sp>
      <p:sp>
        <p:nvSpPr>
          <p:cNvPr id="6" name="ZoneTexte 5"/>
          <p:cNvSpPr txBox="1">
            <a:spLocks noChangeArrowheads="1"/>
          </p:cNvSpPr>
          <p:nvPr/>
        </p:nvSpPr>
        <p:spPr bwMode="auto">
          <a:xfrm>
            <a:off x="228600" y="3294727"/>
            <a:ext cx="8610600" cy="876650"/>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pPr>
            <a:r>
              <a:rPr lang="fr-FR" sz="1400" dirty="0" smtClean="0">
                <a:solidFill>
                  <a:schemeClr val="tx2"/>
                </a:solidFill>
                <a:latin typeface="+mj-lt"/>
                <a:ea typeface="Comic Sans MS" charset="0"/>
                <a:cs typeface="Comic Sans MS" charset="0"/>
              </a:rPr>
              <a:t>Ou,</a:t>
            </a:r>
            <a:endParaRPr lang="fr-FR" sz="1400" dirty="0">
              <a:solidFill>
                <a:schemeClr val="tx2"/>
              </a:solidFill>
              <a:latin typeface="+mj-lt"/>
              <a:ea typeface="Comic Sans MS" charset="0"/>
              <a:cs typeface="Comic Sans MS" charset="0"/>
            </a:endParaRP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L’aéronef qui a reçu l’autorisation n’atterrit pas dans les cinq minutes qui suivent l’heure prévue d’atterrissage et il n’a pas été établi de nouvelle communication avec l’aéronef.</a:t>
            </a:r>
          </a:p>
        </p:txBody>
      </p:sp>
      <p:sp>
        <p:nvSpPr>
          <p:cNvPr id="9" name="ZoneTexte 8"/>
          <p:cNvSpPr txBox="1">
            <a:spLocks noChangeArrowheads="1"/>
          </p:cNvSpPr>
          <p:nvPr/>
        </p:nvSpPr>
        <p:spPr bwMode="auto">
          <a:xfrm>
            <a:off x="228600" y="4457700"/>
            <a:ext cx="8610600" cy="639662"/>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pPr>
            <a:r>
              <a:rPr lang="fr-FR" sz="1400" dirty="0" smtClean="0">
                <a:solidFill>
                  <a:schemeClr val="tx2"/>
                </a:solidFill>
                <a:latin typeface="+mj-lt"/>
                <a:ea typeface="Comic Sans MS" charset="0"/>
                <a:cs typeface="Comic Sans MS" charset="0"/>
              </a:rPr>
              <a:t>Ou,</a:t>
            </a:r>
            <a:endParaRPr lang="fr-FR" sz="1400" dirty="0">
              <a:solidFill>
                <a:schemeClr val="tx2"/>
              </a:solidFill>
              <a:latin typeface="+mj-lt"/>
              <a:ea typeface="Comic Sans MS" charset="0"/>
              <a:cs typeface="Comic Sans MS" charset="0"/>
            </a:endParaRP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Les renseignements reçus indiquent que le fonctionnement de l’aéronef est compromis.</a:t>
            </a:r>
          </a:p>
        </p:txBody>
      </p:sp>
      <p:sp>
        <p:nvSpPr>
          <p:cNvPr id="10" name="ZoneTexte 9"/>
          <p:cNvSpPr txBox="1">
            <a:spLocks noChangeArrowheads="1"/>
          </p:cNvSpPr>
          <p:nvPr/>
        </p:nvSpPr>
        <p:spPr bwMode="auto">
          <a:xfrm>
            <a:off x="228600" y="5391834"/>
            <a:ext cx="8610600" cy="646331"/>
          </a:xfrm>
          <a:prstGeom prst="rect">
            <a:avLst/>
          </a:prstGeom>
          <a:noFill/>
          <a:ln w="9525">
            <a:noFill/>
            <a:miter lim="800000"/>
            <a:headEnd/>
            <a:tailEnd/>
          </a:ln>
          <a:effectLst/>
        </p:spPr>
        <p:txBody>
          <a:bodyPr wrap="square">
            <a:prstTxWarp prst="textNoShape">
              <a:avLst/>
            </a:prstTxWarp>
            <a:spAutoFit/>
          </a:bodyPr>
          <a:lstStyle>
            <a:defPPr>
              <a:defRPr lang="fr-FR"/>
            </a:defPPr>
            <a:lvl2pPr lvl="1">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lvl="1"/>
            <a:r>
              <a:rPr lang="fr-FR" dirty="0" smtClean="0"/>
              <a:t>Ou</a:t>
            </a:r>
            <a:r>
              <a:rPr lang="fr-FR" dirty="0"/>
              <a:t>,</a:t>
            </a:r>
          </a:p>
          <a:p>
            <a:pPr lvl="1"/>
            <a:r>
              <a:rPr lang="fr-FR" dirty="0"/>
              <a:t>On croit qu’un aéronef est l’objet d’une intervention illicite.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381000" y="12700"/>
            <a:ext cx="84582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Les fréquences aéronautiques</a:t>
            </a:r>
          </a:p>
        </p:txBody>
      </p:sp>
      <p:sp>
        <p:nvSpPr>
          <p:cNvPr id="9" name="ZoneTexte 8"/>
          <p:cNvSpPr txBox="1">
            <a:spLocks noChangeArrowheads="1"/>
          </p:cNvSpPr>
          <p:nvPr/>
        </p:nvSpPr>
        <p:spPr bwMode="auto">
          <a:xfrm>
            <a:off x="381000" y="1060311"/>
            <a:ext cx="8331200" cy="3157274"/>
          </a:xfrm>
          <a:prstGeom prst="rect">
            <a:avLst/>
          </a:prstGeom>
          <a:noFill/>
          <a:ln w="9525">
            <a:noFill/>
            <a:miter lim="800000"/>
            <a:headEnd/>
            <a:tailEnd/>
          </a:ln>
          <a:effectLst/>
        </p:spPr>
        <p:txBody>
          <a:bodyPr wrap="square">
            <a:prstTxWarp prst="textNoShape">
              <a:avLst/>
            </a:prstTxWarp>
            <a:spAutoFit/>
          </a:bodyPr>
          <a:lstStyle>
            <a:defPPr>
              <a:defRPr lang="fr-FR"/>
            </a:defPPr>
            <a:lvl2pPr lvl="1" algn="ctr">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lvl="1"/>
            <a:r>
              <a:rPr lang="fr-FR" dirty="0"/>
              <a:t>Les fréquences utilisées pour les communications </a:t>
            </a:r>
            <a:r>
              <a:rPr lang="fr-FR" dirty="0" smtClean="0"/>
              <a:t>vocales air </a:t>
            </a:r>
            <a:r>
              <a:rPr lang="fr-FR" dirty="0"/>
              <a:t>/ sol sont dans la gamme VHF allant de </a:t>
            </a:r>
            <a:r>
              <a:rPr lang="fr-FR" dirty="0" smtClean="0"/>
              <a:t>117.975 </a:t>
            </a:r>
            <a:r>
              <a:rPr lang="fr-FR" dirty="0"/>
              <a:t>à </a:t>
            </a:r>
            <a:r>
              <a:rPr lang="fr-FR" dirty="0" smtClean="0"/>
              <a:t>137.000 </a:t>
            </a:r>
            <a:r>
              <a:rPr lang="fr-FR" dirty="0"/>
              <a:t>MHz.</a:t>
            </a:r>
          </a:p>
          <a:p>
            <a:pPr lvl="1"/>
            <a:endParaRPr lang="fr-FR" dirty="0"/>
          </a:p>
          <a:p>
            <a:pPr lvl="1"/>
            <a:r>
              <a:rPr lang="fr-FR" dirty="0" smtClean="0"/>
              <a:t>Actuellement, le </a:t>
            </a:r>
            <a:r>
              <a:rPr lang="fr-FR" dirty="0"/>
              <a:t>pas entre chaque fréquence est de 25 KHz (</a:t>
            </a:r>
            <a:r>
              <a:rPr lang="fr-FR" dirty="0" smtClean="0"/>
              <a:t>118.000, 118.025</a:t>
            </a:r>
            <a:r>
              <a:rPr lang="fr-FR" dirty="0"/>
              <a:t>, </a:t>
            </a:r>
            <a:r>
              <a:rPr lang="fr-FR" dirty="0" smtClean="0"/>
              <a:t>118.050…</a:t>
            </a:r>
            <a:r>
              <a:rPr lang="fr-FR" dirty="0"/>
              <a:t>) soit un total de 760 </a:t>
            </a:r>
            <a:r>
              <a:rPr lang="fr-FR" dirty="0" smtClean="0"/>
              <a:t>canaux.</a:t>
            </a:r>
          </a:p>
          <a:p>
            <a:pPr lvl="1"/>
            <a:endParaRPr lang="fr-FR" dirty="0"/>
          </a:p>
          <a:p>
            <a:pPr lvl="1"/>
            <a:r>
              <a:rPr lang="fr-FR" dirty="0" smtClean="0"/>
              <a:t>A partir du 1</a:t>
            </a:r>
            <a:r>
              <a:rPr lang="fr-FR" baseline="30000" dirty="0" smtClean="0"/>
              <a:t>er</a:t>
            </a:r>
            <a:r>
              <a:rPr lang="fr-FR" dirty="0" smtClean="0"/>
              <a:t> janvier 2014, toute nouvelle installation radio de bord devra répondre aux exigences de l’EASA (Règlement n° UE 1079/2102 du 16/11/2012) et devra être capable d’utiliser un espacement entre chaque canal de 8,33 </a:t>
            </a:r>
            <a:r>
              <a:rPr lang="fr-FR" dirty="0"/>
              <a:t>MHz (118.000, </a:t>
            </a:r>
            <a:r>
              <a:rPr lang="fr-FR" dirty="0" smtClean="0"/>
              <a:t>118.008, 118.016…)</a:t>
            </a:r>
          </a:p>
          <a:p>
            <a:pPr lvl="1"/>
            <a:r>
              <a:rPr lang="fr-FR" dirty="0" smtClean="0"/>
              <a:t>Ce nouvel espacement permet l’utilisation de 2280 canaux .</a:t>
            </a:r>
            <a:endParaRPr lang="fr-FR" dirty="0"/>
          </a:p>
          <a:p>
            <a:pPr lvl="1"/>
            <a:endParaRPr lang="fr-FR" dirty="0"/>
          </a:p>
        </p:txBody>
      </p:sp>
      <p:pic>
        <p:nvPicPr>
          <p:cNvPr id="10" name="Image 9"/>
          <p:cNvPicPr>
            <a:picLocks noChangeAspect="1"/>
          </p:cNvPicPr>
          <p:nvPr/>
        </p:nvPicPr>
        <p:blipFill>
          <a:blip r:embed="rId2"/>
          <a:stretch>
            <a:fillRect/>
          </a:stretch>
        </p:blipFill>
        <p:spPr>
          <a:xfrm>
            <a:off x="3581400" y="4221153"/>
            <a:ext cx="2111474" cy="2120900"/>
          </a:xfrm>
          <a:prstGeom prst="rect">
            <a:avLst/>
          </a:prstGeom>
        </p:spPr>
      </p:pic>
    </p:spTree>
    <p:extLst>
      <p:ext uri="{BB962C8B-B14F-4D97-AF65-F5344CB8AC3E}">
        <p14:creationId xmlns:p14="http://schemas.microsoft.com/office/powerpoint/2010/main" val="187797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ChangeArrowheads="1"/>
          </p:cNvSpPr>
          <p:nvPr/>
        </p:nvSpPr>
        <p:spPr bwMode="auto">
          <a:xfrm>
            <a:off x="381000" y="1815537"/>
            <a:ext cx="8458200" cy="1230593"/>
          </a:xfrm>
          <a:prstGeom prst="rect">
            <a:avLst/>
          </a:prstGeom>
          <a:noFill/>
          <a:ln w="9525">
            <a:noFill/>
            <a:miter lim="800000"/>
            <a:headEnd/>
            <a:tailEnd/>
          </a:ln>
          <a:effectLst/>
        </p:spPr>
        <p:txBody>
          <a:bodyPr wrap="square">
            <a:prstTxWarp prst="textNoShape">
              <a:avLst/>
            </a:prstTxWarp>
            <a:spAutoFit/>
          </a:bodyPr>
          <a:lstStyle/>
          <a:p>
            <a:pPr algn="ctr">
              <a:spcAft>
                <a:spcPts val="1200"/>
              </a:spcAft>
            </a:pPr>
            <a:r>
              <a:rPr lang="fr-FR" sz="1600" dirty="0">
                <a:solidFill>
                  <a:srgbClr val="FF0000"/>
                </a:solidFill>
                <a:effectLst>
                  <a:outerShdw blurRad="50800" dist="38100" dir="2700000">
                    <a:srgbClr val="000000"/>
                  </a:outerShdw>
                </a:effectLst>
                <a:latin typeface="+mj-lt"/>
              </a:rPr>
              <a:t>DETRESFA</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Après la phase d’alerte, l’échec de nouvelles tentatives pour entrer en communication avec l’aéronef et de nouvelles demandes de renseignements indiquent que l’aéronef est probablement en détresse.</a:t>
            </a:r>
          </a:p>
        </p:txBody>
      </p:sp>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Phases d’alerte</a:t>
            </a:r>
          </a:p>
        </p:txBody>
      </p:sp>
      <p:sp>
        <p:nvSpPr>
          <p:cNvPr id="8"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Message d’urgence, de détresse</a:t>
            </a:r>
          </a:p>
        </p:txBody>
      </p:sp>
      <p:sp>
        <p:nvSpPr>
          <p:cNvPr id="6" name="ZoneTexte 5"/>
          <p:cNvSpPr txBox="1">
            <a:spLocks noChangeArrowheads="1"/>
          </p:cNvSpPr>
          <p:nvPr/>
        </p:nvSpPr>
        <p:spPr bwMode="auto">
          <a:xfrm>
            <a:off x="381000" y="3199274"/>
            <a:ext cx="8458200" cy="639662"/>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pPr>
            <a:r>
              <a:rPr lang="fr-FR" sz="1400" dirty="0" smtClean="0">
                <a:solidFill>
                  <a:schemeClr val="tx2"/>
                </a:solidFill>
                <a:latin typeface="+mj-lt"/>
                <a:ea typeface="Comic Sans MS" charset="0"/>
                <a:cs typeface="Comic Sans MS" charset="0"/>
              </a:rPr>
              <a:t>Ou,</a:t>
            </a:r>
            <a:endParaRPr lang="fr-FR" sz="1400" dirty="0">
              <a:solidFill>
                <a:schemeClr val="tx2"/>
              </a:solidFill>
              <a:latin typeface="+mj-lt"/>
              <a:ea typeface="Comic Sans MS" charset="0"/>
              <a:cs typeface="Comic Sans MS" charset="0"/>
            </a:endParaRP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On estime que l’aéronef doit avoir épuisé son combustible.</a:t>
            </a:r>
          </a:p>
        </p:txBody>
      </p:sp>
      <p:sp>
        <p:nvSpPr>
          <p:cNvPr id="9" name="ZoneTexte 8"/>
          <p:cNvSpPr txBox="1">
            <a:spLocks noChangeArrowheads="1"/>
          </p:cNvSpPr>
          <p:nvPr/>
        </p:nvSpPr>
        <p:spPr bwMode="auto">
          <a:xfrm>
            <a:off x="393700" y="4013200"/>
            <a:ext cx="8458200" cy="876650"/>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pPr>
            <a:r>
              <a:rPr lang="fr-FR" sz="1400" dirty="0" smtClean="0">
                <a:solidFill>
                  <a:schemeClr val="tx2"/>
                </a:solidFill>
                <a:latin typeface="+mj-lt"/>
                <a:ea typeface="Comic Sans MS" charset="0"/>
                <a:cs typeface="Comic Sans MS" charset="0"/>
              </a:rPr>
              <a:t>Ou,</a:t>
            </a:r>
            <a:endParaRPr lang="fr-FR" sz="1400" dirty="0">
              <a:solidFill>
                <a:schemeClr val="tx2"/>
              </a:solidFill>
              <a:latin typeface="+mj-lt"/>
              <a:ea typeface="Comic Sans MS" charset="0"/>
              <a:cs typeface="Comic Sans MS" charset="0"/>
            </a:endParaRP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Les renseignements reçus indiquent que le fonctionnement de l’aéronef est compromis au point qu’un atterrissage forcé est probable.</a:t>
            </a:r>
          </a:p>
        </p:txBody>
      </p:sp>
      <p:sp>
        <p:nvSpPr>
          <p:cNvPr id="10" name="ZoneTexte 9"/>
          <p:cNvSpPr txBox="1">
            <a:spLocks noChangeArrowheads="1"/>
          </p:cNvSpPr>
          <p:nvPr/>
        </p:nvSpPr>
        <p:spPr bwMode="auto">
          <a:xfrm>
            <a:off x="393700" y="5054600"/>
            <a:ext cx="8458200" cy="876650"/>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pPr>
            <a:r>
              <a:rPr lang="fr-FR" sz="1400" dirty="0" smtClean="0">
                <a:solidFill>
                  <a:schemeClr val="tx2"/>
                </a:solidFill>
                <a:latin typeface="+mj-lt"/>
                <a:ea typeface="Comic Sans MS" charset="0"/>
                <a:cs typeface="Comic Sans MS" charset="0"/>
              </a:rPr>
              <a:t>Ou,</a:t>
            </a:r>
            <a:endParaRPr lang="fr-FR" sz="1400" dirty="0">
              <a:solidFill>
                <a:schemeClr val="tx2"/>
              </a:solidFill>
              <a:latin typeface="+mj-lt"/>
              <a:ea typeface="Comic Sans MS" charset="0"/>
              <a:cs typeface="Comic Sans MS" charset="0"/>
            </a:endParaRP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On a été informé ou qu’il est à peu près certain que l’aéronef a effectué un atterrissage forcé ou est sur le point de le faire.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762000" y="804161"/>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délais de déclenchement</a:t>
            </a:r>
          </a:p>
        </p:txBody>
      </p:sp>
      <p:sp>
        <p:nvSpPr>
          <p:cNvPr id="8" name="Rectangle 2"/>
          <p:cNvSpPr>
            <a:spLocks noChangeArrowheads="1"/>
          </p:cNvSpPr>
          <p:nvPr/>
        </p:nvSpPr>
        <p:spPr bwMode="auto">
          <a:xfrm>
            <a:off x="838200" y="1395680"/>
            <a:ext cx="8077200" cy="639662"/>
          </a:xfrm>
          <a:prstGeom prst="rect">
            <a:avLst/>
          </a:prstGeom>
          <a:noFill/>
          <a:ln w="9525">
            <a:noFill/>
            <a:miter lim="800000"/>
            <a:headEnd/>
            <a:tailEnd/>
          </a:ln>
          <a:effectLst/>
        </p:spPr>
        <p:txBody>
          <a:bodyPr wrap="square">
            <a:prstTxWarp prst="textNoShape">
              <a:avLst/>
            </a:prstTxWarp>
            <a:spAutoFit/>
          </a:bodyPr>
          <a:lstStyle/>
          <a:p>
            <a:pPr lvl="1" indent="-285750">
              <a:lnSpc>
                <a:spcPct val="110000"/>
              </a:lnSpc>
              <a:spcBef>
                <a:spcPts val="0"/>
              </a:spcBef>
              <a:spcAft>
                <a:spcPts val="600"/>
              </a:spcAft>
              <a:buClr>
                <a:schemeClr val="tx2"/>
              </a:buClr>
              <a:buSzPct val="100000"/>
              <a:buFont typeface="Wingdings" charset="2"/>
              <a:buChar char="v"/>
            </a:pPr>
            <a:r>
              <a:rPr lang="fr-FR" sz="1400" dirty="0" smtClean="0">
                <a:solidFill>
                  <a:schemeClr val="tx2"/>
                </a:solidFill>
                <a:latin typeface="+mj-lt"/>
                <a:ea typeface="Comic Sans MS" charset="0"/>
                <a:cs typeface="Comic Sans MS" charset="0"/>
              </a:rPr>
              <a:t>Signal </a:t>
            </a:r>
            <a:r>
              <a:rPr lang="fr-FR" sz="1400" dirty="0">
                <a:solidFill>
                  <a:schemeClr val="tx2"/>
                </a:solidFill>
                <a:latin typeface="+mj-lt"/>
                <a:ea typeface="Comic Sans MS" charset="0"/>
                <a:cs typeface="Comic Sans MS" charset="0"/>
              </a:rPr>
              <a:t>de détresse : MAYDAY - SOS - Transpondeur 7700 : </a:t>
            </a:r>
          </a:p>
          <a:p>
            <a:pPr lvl="2" indent="-285750">
              <a:lnSpc>
                <a:spcPct val="110000"/>
              </a:lnSpc>
              <a:spcBef>
                <a:spcPts val="0"/>
              </a:spcBef>
              <a:spcAft>
                <a:spcPts val="600"/>
              </a:spcAft>
              <a:buSzPct val="100000"/>
              <a:buFont typeface="Arial" charset="0"/>
              <a:buChar char="•"/>
            </a:pPr>
            <a:r>
              <a:rPr lang="fr-FR" sz="1400" dirty="0">
                <a:solidFill>
                  <a:schemeClr val="accent2"/>
                </a:solidFill>
                <a:latin typeface="+mj-lt"/>
                <a:ea typeface="Comic Sans MS" charset="0"/>
                <a:cs typeface="Comic Sans MS" charset="0"/>
              </a:rPr>
              <a:t> DETRESFA h+5mn </a:t>
            </a:r>
          </a:p>
        </p:txBody>
      </p:sp>
      <p:sp>
        <p:nvSpPr>
          <p:cNvPr id="9"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Message d’urgence, de détresse</a:t>
            </a:r>
          </a:p>
        </p:txBody>
      </p:sp>
      <p:sp>
        <p:nvSpPr>
          <p:cNvPr id="6" name="Rectangle 2"/>
          <p:cNvSpPr>
            <a:spLocks noChangeArrowheads="1"/>
          </p:cNvSpPr>
          <p:nvPr/>
        </p:nvSpPr>
        <p:spPr bwMode="auto">
          <a:xfrm>
            <a:off x="838200" y="2159000"/>
            <a:ext cx="8077200" cy="639662"/>
          </a:xfrm>
          <a:prstGeom prst="rect">
            <a:avLst/>
          </a:prstGeom>
          <a:noFill/>
          <a:ln w="9525">
            <a:noFill/>
            <a:miter lim="800000"/>
            <a:headEnd/>
            <a:tailEnd/>
          </a:ln>
          <a:effectLst/>
        </p:spPr>
        <p:txBody>
          <a:bodyPr wrap="square">
            <a:prstTxWarp prst="textNoShape">
              <a:avLst/>
            </a:prstTxWarp>
            <a:spAutoFit/>
          </a:bodyPr>
          <a:lstStyle/>
          <a:p>
            <a:pPr lvl="1" indent="-285750">
              <a:lnSpc>
                <a:spcPct val="110000"/>
              </a:lnSpc>
              <a:spcBef>
                <a:spcPts val="0"/>
              </a:spcBef>
              <a:spcAft>
                <a:spcPts val="600"/>
              </a:spcAft>
              <a:buClr>
                <a:schemeClr val="tx2"/>
              </a:buClr>
              <a:buSzPct val="100000"/>
              <a:buFont typeface="Wingdings" charset="2"/>
              <a:buChar char="v"/>
            </a:pPr>
            <a:r>
              <a:rPr lang="fr-FR" sz="1400" dirty="0" smtClean="0">
                <a:solidFill>
                  <a:schemeClr val="tx2"/>
                </a:solidFill>
                <a:latin typeface="+mj-lt"/>
                <a:ea typeface="Comic Sans MS" charset="0"/>
                <a:cs typeface="Comic Sans MS" charset="0"/>
              </a:rPr>
              <a:t>Signal </a:t>
            </a:r>
            <a:r>
              <a:rPr lang="fr-FR" sz="1400" dirty="0">
                <a:solidFill>
                  <a:schemeClr val="tx2"/>
                </a:solidFill>
                <a:latin typeface="+mj-lt"/>
                <a:ea typeface="Comic Sans MS" charset="0"/>
                <a:cs typeface="Comic Sans MS" charset="0"/>
              </a:rPr>
              <a:t>d'urgence : PAN - Balise de détresse : </a:t>
            </a:r>
          </a:p>
          <a:p>
            <a:pPr lvl="2" indent="-285750">
              <a:lnSpc>
                <a:spcPct val="110000"/>
              </a:lnSpc>
              <a:spcBef>
                <a:spcPts val="0"/>
              </a:spcBef>
              <a:spcAft>
                <a:spcPts val="600"/>
              </a:spcAft>
              <a:buSzPct val="100000"/>
              <a:buFont typeface="Arial"/>
              <a:buChar char="•"/>
            </a:pPr>
            <a:r>
              <a:rPr lang="fr-FR" sz="1400" dirty="0" smtClean="0">
                <a:solidFill>
                  <a:schemeClr val="accent2"/>
                </a:solidFill>
                <a:latin typeface="+mj-lt"/>
                <a:ea typeface="Comic Sans MS" charset="0"/>
                <a:cs typeface="Comic Sans MS" charset="0"/>
              </a:rPr>
              <a:t>ALERFA </a:t>
            </a:r>
            <a:r>
              <a:rPr lang="fr-FR" sz="1400" dirty="0">
                <a:solidFill>
                  <a:schemeClr val="accent2"/>
                </a:solidFill>
                <a:latin typeface="+mj-lt"/>
                <a:ea typeface="Comic Sans MS" charset="0"/>
                <a:cs typeface="Comic Sans MS" charset="0"/>
              </a:rPr>
              <a:t>h+5mn, DETRESFA selon les circonstances </a:t>
            </a:r>
          </a:p>
        </p:txBody>
      </p:sp>
      <p:sp>
        <p:nvSpPr>
          <p:cNvPr id="7" name="Rectangle 2"/>
          <p:cNvSpPr>
            <a:spLocks noChangeArrowheads="1"/>
          </p:cNvSpPr>
          <p:nvPr/>
        </p:nvSpPr>
        <p:spPr bwMode="auto">
          <a:xfrm>
            <a:off x="838200" y="2921000"/>
            <a:ext cx="8077200" cy="987450"/>
          </a:xfrm>
          <a:prstGeom prst="rect">
            <a:avLst/>
          </a:prstGeom>
          <a:noFill/>
          <a:ln w="9525">
            <a:noFill/>
            <a:miter lim="800000"/>
            <a:headEnd/>
            <a:tailEnd/>
          </a:ln>
          <a:effectLst/>
        </p:spPr>
        <p:txBody>
          <a:bodyPr wrap="square">
            <a:prstTxWarp prst="textNoShape">
              <a:avLst/>
            </a:prstTxWarp>
            <a:spAutoFit/>
          </a:bodyPr>
          <a:lstStyle/>
          <a:p>
            <a:pPr lvl="1" indent="-285750">
              <a:lnSpc>
                <a:spcPct val="110000"/>
              </a:lnSpc>
              <a:spcBef>
                <a:spcPts val="0"/>
              </a:spcBef>
              <a:spcAft>
                <a:spcPts val="600"/>
              </a:spcAft>
              <a:buClr>
                <a:schemeClr val="tx2"/>
              </a:buClr>
              <a:buSzPct val="100000"/>
              <a:buFont typeface="Wingdings" charset="2"/>
              <a:buChar char="v"/>
            </a:pPr>
            <a:r>
              <a:rPr lang="fr-FR" sz="1400" dirty="0" smtClean="0">
                <a:solidFill>
                  <a:schemeClr val="tx2"/>
                </a:solidFill>
                <a:latin typeface="+mj-lt"/>
                <a:ea typeface="Comic Sans MS" charset="0"/>
                <a:cs typeface="Comic Sans MS" charset="0"/>
              </a:rPr>
              <a:t>Perte </a:t>
            </a:r>
            <a:r>
              <a:rPr lang="fr-FR" sz="1400" dirty="0">
                <a:solidFill>
                  <a:schemeClr val="tx2"/>
                </a:solidFill>
                <a:latin typeface="+mj-lt"/>
                <a:ea typeface="Comic Sans MS" charset="0"/>
                <a:cs typeface="Comic Sans MS" charset="0"/>
              </a:rPr>
              <a:t>de contact radio (si obligatoire) et radar, ou</a:t>
            </a:r>
          </a:p>
          <a:p>
            <a:pPr lvl="1" indent="-285750">
              <a:lnSpc>
                <a:spcPct val="110000"/>
              </a:lnSpc>
              <a:spcBef>
                <a:spcPts val="0"/>
              </a:spcBef>
              <a:spcAft>
                <a:spcPts val="600"/>
              </a:spcAft>
              <a:buClr>
                <a:schemeClr val="tx2"/>
              </a:buClr>
              <a:buSzPct val="100000"/>
              <a:buFont typeface="Wingdings" charset="2"/>
              <a:buChar char="v"/>
            </a:pPr>
            <a:r>
              <a:rPr lang="fr-FR" sz="1400" dirty="0">
                <a:solidFill>
                  <a:schemeClr val="tx2"/>
                </a:solidFill>
                <a:latin typeface="+mj-lt"/>
                <a:ea typeface="Comic Sans MS" charset="0"/>
                <a:cs typeface="Comic Sans MS" charset="0"/>
              </a:rPr>
              <a:t> Perte de contact radio en approche et dans le circuit d'aérodrome : </a:t>
            </a:r>
          </a:p>
          <a:p>
            <a:pPr lvl="2" indent="-285750">
              <a:lnSpc>
                <a:spcPct val="110000"/>
              </a:lnSpc>
              <a:spcBef>
                <a:spcPts val="0"/>
              </a:spcBef>
              <a:spcAft>
                <a:spcPts val="600"/>
              </a:spcAft>
              <a:buSzPct val="100000"/>
              <a:buFont typeface="Arial" charset="0"/>
              <a:buChar char="•"/>
            </a:pPr>
            <a:r>
              <a:rPr lang="fr-FR" sz="1400" dirty="0">
                <a:solidFill>
                  <a:schemeClr val="accent2"/>
                </a:solidFill>
                <a:latin typeface="+mj-lt"/>
                <a:ea typeface="Comic Sans MS" charset="0"/>
                <a:cs typeface="Comic Sans MS" charset="0"/>
              </a:rPr>
              <a:t> ALERFA h+5mn, DETRESFA h+10mn</a:t>
            </a:r>
          </a:p>
        </p:txBody>
      </p:sp>
      <p:sp>
        <p:nvSpPr>
          <p:cNvPr id="10" name="Rectangle 2"/>
          <p:cNvSpPr>
            <a:spLocks noChangeArrowheads="1"/>
          </p:cNvSpPr>
          <p:nvPr/>
        </p:nvSpPr>
        <p:spPr bwMode="auto">
          <a:xfrm>
            <a:off x="838200" y="3949005"/>
            <a:ext cx="8077200" cy="639662"/>
          </a:xfrm>
          <a:prstGeom prst="rect">
            <a:avLst/>
          </a:prstGeom>
          <a:noFill/>
          <a:ln w="9525">
            <a:noFill/>
            <a:miter lim="800000"/>
            <a:headEnd/>
            <a:tailEnd/>
          </a:ln>
          <a:effectLst/>
        </p:spPr>
        <p:txBody>
          <a:bodyPr wrap="square">
            <a:prstTxWarp prst="textNoShape">
              <a:avLst/>
            </a:prstTxWarp>
            <a:spAutoFit/>
          </a:bodyPr>
          <a:lstStyle/>
          <a:p>
            <a:pPr lvl="1" indent="-285750">
              <a:lnSpc>
                <a:spcPct val="110000"/>
              </a:lnSpc>
              <a:spcBef>
                <a:spcPts val="0"/>
              </a:spcBef>
              <a:spcAft>
                <a:spcPts val="600"/>
              </a:spcAft>
              <a:buClr>
                <a:schemeClr val="tx2"/>
              </a:buClr>
              <a:buSzPct val="100000"/>
              <a:buFont typeface="Wingdings" charset="2"/>
              <a:buChar char="v"/>
            </a:pPr>
            <a:r>
              <a:rPr lang="fr-FR" sz="1400" dirty="0" smtClean="0">
                <a:solidFill>
                  <a:schemeClr val="tx2"/>
                </a:solidFill>
                <a:latin typeface="+mj-lt"/>
                <a:ea typeface="Comic Sans MS" charset="0"/>
                <a:cs typeface="Comic Sans MS" charset="0"/>
              </a:rPr>
              <a:t>Absence </a:t>
            </a:r>
            <a:r>
              <a:rPr lang="fr-FR" sz="1400" dirty="0">
                <a:solidFill>
                  <a:schemeClr val="tx2"/>
                </a:solidFill>
                <a:latin typeface="+mj-lt"/>
                <a:ea typeface="Comic Sans MS" charset="0"/>
                <a:cs typeface="Comic Sans MS" charset="0"/>
              </a:rPr>
              <a:t>de contact radio en sortie de circulation d'aérodrome : </a:t>
            </a:r>
          </a:p>
          <a:p>
            <a:pPr lvl="2" indent="-285750">
              <a:lnSpc>
                <a:spcPct val="110000"/>
              </a:lnSpc>
              <a:spcBef>
                <a:spcPts val="0"/>
              </a:spcBef>
              <a:spcAft>
                <a:spcPts val="600"/>
              </a:spcAft>
              <a:buSzPct val="100000"/>
              <a:buFont typeface="Arial" charset="0"/>
              <a:buChar char="•"/>
            </a:pPr>
            <a:r>
              <a:rPr lang="fr-FR" sz="1400" dirty="0" smtClean="0">
                <a:solidFill>
                  <a:schemeClr val="accent2"/>
                </a:solidFill>
                <a:latin typeface="+mj-lt"/>
                <a:ea typeface="Comic Sans MS" charset="0"/>
                <a:cs typeface="Comic Sans MS" charset="0"/>
              </a:rPr>
              <a:t>INCERFA </a:t>
            </a:r>
            <a:r>
              <a:rPr lang="fr-FR" sz="1400" dirty="0">
                <a:solidFill>
                  <a:schemeClr val="accent2"/>
                </a:solidFill>
                <a:latin typeface="+mj-lt"/>
                <a:ea typeface="Comic Sans MS" charset="0"/>
                <a:cs typeface="Comic Sans MS" charset="0"/>
              </a:rPr>
              <a:t>h+10mn, ALERFA h+20mn, DETRESFA h+30mn.</a:t>
            </a:r>
          </a:p>
        </p:txBody>
      </p:sp>
      <p:sp>
        <p:nvSpPr>
          <p:cNvPr id="11" name="Rectangle 2"/>
          <p:cNvSpPr>
            <a:spLocks noChangeArrowheads="1"/>
          </p:cNvSpPr>
          <p:nvPr/>
        </p:nvSpPr>
        <p:spPr bwMode="auto">
          <a:xfrm>
            <a:off x="838200" y="4662606"/>
            <a:ext cx="8077200" cy="953594"/>
          </a:xfrm>
          <a:prstGeom prst="rect">
            <a:avLst/>
          </a:prstGeom>
          <a:noFill/>
          <a:ln w="9525">
            <a:noFill/>
            <a:miter lim="800000"/>
            <a:headEnd/>
            <a:tailEnd/>
          </a:ln>
          <a:effectLst/>
        </p:spPr>
        <p:txBody>
          <a:bodyPr wrap="square">
            <a:prstTxWarp prst="textNoShape">
              <a:avLst/>
            </a:prstTxWarp>
            <a:spAutoFit/>
          </a:bodyPr>
          <a:lstStyle/>
          <a:p>
            <a:pPr lvl="1" indent="-285750">
              <a:lnSpc>
                <a:spcPct val="110000"/>
              </a:lnSpc>
              <a:spcBef>
                <a:spcPts val="0"/>
              </a:spcBef>
              <a:spcAft>
                <a:spcPts val="600"/>
              </a:spcAft>
              <a:buClr>
                <a:schemeClr val="tx2"/>
              </a:buClr>
              <a:buSzPct val="100000"/>
              <a:buFont typeface="Wingdings" charset="2"/>
              <a:buChar char="v"/>
            </a:pPr>
            <a:r>
              <a:rPr lang="fr-FR" sz="1400" dirty="0">
                <a:solidFill>
                  <a:schemeClr val="tx2"/>
                </a:solidFill>
                <a:latin typeface="+mj-lt"/>
                <a:ea typeface="Comic Sans MS" charset="0"/>
                <a:cs typeface="Comic Sans MS" charset="0"/>
              </a:rPr>
              <a:t> Retard à l'arrivée d'un aéronef avec plan de vol, ou </a:t>
            </a:r>
          </a:p>
          <a:p>
            <a:pPr lvl="1" indent="-285750">
              <a:lnSpc>
                <a:spcPct val="110000"/>
              </a:lnSpc>
              <a:spcBef>
                <a:spcPts val="0"/>
              </a:spcBef>
              <a:spcAft>
                <a:spcPts val="600"/>
              </a:spcAft>
              <a:buClr>
                <a:schemeClr val="tx2"/>
              </a:buClr>
              <a:buSzPct val="100000"/>
              <a:buFont typeface="Wingdings" charset="2"/>
              <a:buChar char="v"/>
            </a:pPr>
            <a:r>
              <a:rPr lang="fr-FR" sz="1400" dirty="0">
                <a:solidFill>
                  <a:schemeClr val="tx2"/>
                </a:solidFill>
                <a:latin typeface="+mj-lt"/>
                <a:ea typeface="Comic Sans MS" charset="0"/>
                <a:cs typeface="Comic Sans MS" charset="0"/>
              </a:rPr>
              <a:t> Absence de contact radio si obligatoire pour un aéronef avec plan de vol : </a:t>
            </a:r>
          </a:p>
          <a:p>
            <a:pPr lvl="2" indent="-285750">
              <a:lnSpc>
                <a:spcPct val="110000"/>
              </a:lnSpc>
              <a:spcBef>
                <a:spcPts val="0"/>
              </a:spcBef>
              <a:spcAft>
                <a:spcPts val="600"/>
              </a:spcAft>
              <a:buSzPct val="100000"/>
              <a:buFont typeface="Arial"/>
              <a:buChar char="•"/>
            </a:pPr>
            <a:r>
              <a:rPr lang="fr-FR" sz="1400" dirty="0" smtClean="0">
                <a:solidFill>
                  <a:schemeClr val="accent2"/>
                </a:solidFill>
                <a:latin typeface="+mj-lt"/>
                <a:ea typeface="Comic Sans MS" charset="0"/>
                <a:cs typeface="Comic Sans MS" charset="0"/>
              </a:rPr>
              <a:t>INCERFA </a:t>
            </a:r>
            <a:r>
              <a:rPr lang="fr-FR" sz="1400" dirty="0">
                <a:solidFill>
                  <a:schemeClr val="accent2"/>
                </a:solidFill>
                <a:latin typeface="+mj-lt"/>
                <a:ea typeface="Comic Sans MS" charset="0"/>
                <a:cs typeface="Comic Sans MS" charset="0"/>
              </a:rPr>
              <a:t>h+30 mn, ALERFA h+60 mn, DETRESFA h+90 mn. </a:t>
            </a:r>
          </a:p>
        </p:txBody>
      </p:sp>
      <p:sp>
        <p:nvSpPr>
          <p:cNvPr id="12" name="Rectangle 2"/>
          <p:cNvSpPr>
            <a:spLocks noChangeArrowheads="1"/>
          </p:cNvSpPr>
          <p:nvPr/>
        </p:nvSpPr>
        <p:spPr bwMode="auto">
          <a:xfrm>
            <a:off x="914400" y="5662880"/>
            <a:ext cx="8077200" cy="639662"/>
          </a:xfrm>
          <a:prstGeom prst="rect">
            <a:avLst/>
          </a:prstGeom>
          <a:noFill/>
          <a:ln w="9525">
            <a:noFill/>
            <a:miter lim="800000"/>
            <a:headEnd/>
            <a:tailEnd/>
          </a:ln>
          <a:effectLst/>
        </p:spPr>
        <p:txBody>
          <a:bodyPr wrap="square">
            <a:prstTxWarp prst="textNoShape">
              <a:avLst/>
            </a:prstTxWarp>
            <a:spAutoFit/>
          </a:bodyPr>
          <a:lstStyle/>
          <a:p>
            <a:pPr lvl="1" indent="-285750">
              <a:lnSpc>
                <a:spcPct val="110000"/>
              </a:lnSpc>
              <a:spcBef>
                <a:spcPts val="0"/>
              </a:spcBef>
              <a:spcAft>
                <a:spcPts val="600"/>
              </a:spcAft>
              <a:buClr>
                <a:schemeClr val="tx2"/>
              </a:buClr>
              <a:buSzPct val="100000"/>
              <a:buFont typeface="Wingdings" charset="2"/>
              <a:buChar char="v"/>
            </a:pPr>
            <a:r>
              <a:rPr lang="fr-FR" sz="1400" dirty="0" smtClean="0">
                <a:solidFill>
                  <a:schemeClr val="tx2"/>
                </a:solidFill>
                <a:latin typeface="+mj-lt"/>
                <a:ea typeface="Comic Sans MS" charset="0"/>
                <a:cs typeface="Comic Sans MS" charset="0"/>
              </a:rPr>
              <a:t>Pour </a:t>
            </a:r>
            <a:r>
              <a:rPr lang="fr-FR" sz="1400" dirty="0">
                <a:solidFill>
                  <a:schemeClr val="tx2"/>
                </a:solidFill>
                <a:latin typeface="+mj-lt"/>
                <a:ea typeface="Comic Sans MS" charset="0"/>
                <a:cs typeface="Comic Sans MS" charset="0"/>
              </a:rPr>
              <a:t>un aéronef non contrôlé sans plan de vol: </a:t>
            </a:r>
          </a:p>
          <a:p>
            <a:pPr lvl="2" indent="-285750">
              <a:lnSpc>
                <a:spcPct val="110000"/>
              </a:lnSpc>
              <a:spcBef>
                <a:spcPts val="0"/>
              </a:spcBef>
              <a:spcAft>
                <a:spcPts val="600"/>
              </a:spcAft>
              <a:buSzPct val="100000"/>
              <a:buFont typeface="Arial" charset="0"/>
              <a:buChar char="•"/>
            </a:pPr>
            <a:r>
              <a:rPr lang="fr-FR" sz="1400" dirty="0" smtClean="0">
                <a:solidFill>
                  <a:schemeClr val="accent2"/>
                </a:solidFill>
                <a:latin typeface="+mj-lt"/>
                <a:ea typeface="Comic Sans MS" charset="0"/>
                <a:cs typeface="Comic Sans MS" charset="0"/>
              </a:rPr>
              <a:t>Phases </a:t>
            </a:r>
            <a:r>
              <a:rPr lang="fr-FR" sz="1400" dirty="0">
                <a:solidFill>
                  <a:schemeClr val="accent2"/>
                </a:solidFill>
                <a:latin typeface="+mj-lt"/>
                <a:ea typeface="Comic Sans MS" charset="0"/>
                <a:cs typeface="Comic Sans MS" charset="0"/>
              </a:rPr>
              <a:t>sont déclenchées selon les circonstances</a:t>
            </a:r>
            <a:r>
              <a:rPr lang="fr-FR" sz="1400" dirty="0">
                <a:solidFill>
                  <a:srgbClr val="FF0000"/>
                </a:solidFill>
                <a:latin typeface="+mj-lt"/>
                <a:ea typeface="Comic Sans MS" charset="0"/>
                <a:cs typeface="Comic Sans MS"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7"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Message d’urgence, de détresse</a:t>
            </a:r>
          </a:p>
        </p:txBody>
      </p:sp>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Message d’urgence</a:t>
            </a:r>
          </a:p>
        </p:txBody>
      </p:sp>
      <p:sp>
        <p:nvSpPr>
          <p:cNvPr id="8" name="Rectangle 2"/>
          <p:cNvSpPr>
            <a:spLocks noChangeArrowheads="1"/>
          </p:cNvSpPr>
          <p:nvPr/>
        </p:nvSpPr>
        <p:spPr bwMode="auto">
          <a:xfrm>
            <a:off x="457200" y="1869519"/>
            <a:ext cx="8001000" cy="562718"/>
          </a:xfrm>
          <a:prstGeom prst="rect">
            <a:avLst/>
          </a:prstGeom>
          <a:noFill/>
          <a:ln w="9525">
            <a:noFill/>
            <a:miter lim="800000"/>
            <a:headEnd/>
            <a:tailEnd/>
          </a:ln>
          <a:effectLst/>
        </p:spPr>
        <p:txBody>
          <a:bodyPr wrap="square">
            <a:prstTxWarp prst="textNoShape">
              <a:avLst/>
            </a:prstTxWarp>
            <a:spAutoFit/>
            <a:scene3d>
              <a:camera prst="orthographicFront"/>
              <a:lightRig rig="threePt" dir="t"/>
            </a:scene3d>
            <a:sp3d/>
          </a:bodyPr>
          <a:lstStyle/>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Vous êtes en situation d’urgence si des difficultés vous contraignent à atterrir sans pour autant nécessiter de secours immédiat. </a:t>
            </a:r>
          </a:p>
        </p:txBody>
      </p:sp>
      <p:sp>
        <p:nvSpPr>
          <p:cNvPr id="7" name="Rectangle 2"/>
          <p:cNvSpPr>
            <a:spLocks noChangeArrowheads="1"/>
          </p:cNvSpPr>
          <p:nvPr/>
        </p:nvSpPr>
        <p:spPr bwMode="auto">
          <a:xfrm>
            <a:off x="457200" y="2667000"/>
            <a:ext cx="8001000" cy="1263936"/>
          </a:xfrm>
          <a:prstGeom prst="rect">
            <a:avLst/>
          </a:prstGeom>
          <a:noFill/>
          <a:ln w="9525">
            <a:noFill/>
            <a:miter lim="800000"/>
            <a:headEnd/>
            <a:tailEnd/>
          </a:ln>
          <a:effectLst/>
        </p:spPr>
        <p:txBody>
          <a:bodyPr wrap="square">
            <a:prstTxWarp prst="textNoShape">
              <a:avLst/>
            </a:prstTxWarp>
            <a:spAutoFit/>
            <a:scene3d>
              <a:camera prst="orthographicFront"/>
              <a:lightRig rig="threePt" dir="t"/>
            </a:scene3d>
            <a:sp3d/>
          </a:bodyPr>
          <a:lstStyle/>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Le terme utilisé pour transmettre un message d'urgence à un organisme de la circulation aérienne est : </a:t>
            </a:r>
          </a:p>
          <a:p>
            <a:pPr lvl="0" algn="ctr">
              <a:spcAft>
                <a:spcPts val="600"/>
              </a:spcAft>
            </a:pPr>
            <a:r>
              <a:rPr lang="fr-FR" b="1" i="1" cap="all" dirty="0" smtClean="0">
                <a:solidFill>
                  <a:schemeClr val="accent2"/>
                </a:solidFill>
                <a:effectLst/>
                <a:latin typeface="Arial"/>
                <a:cs typeface="Arial"/>
              </a:rPr>
              <a:t>pan pan pan </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suivi des éléments suivant :</a:t>
            </a:r>
          </a:p>
        </p:txBody>
      </p:sp>
      <p:sp>
        <p:nvSpPr>
          <p:cNvPr id="9" name="Rectangle 2"/>
          <p:cNvSpPr>
            <a:spLocks noChangeArrowheads="1"/>
          </p:cNvSpPr>
          <p:nvPr/>
        </p:nvSpPr>
        <p:spPr bwMode="auto">
          <a:xfrm>
            <a:off x="533400" y="4025900"/>
            <a:ext cx="8001000" cy="1895391"/>
          </a:xfrm>
          <a:prstGeom prst="rect">
            <a:avLst/>
          </a:prstGeom>
          <a:noFill/>
          <a:ln w="9525">
            <a:noFill/>
            <a:miter lim="800000"/>
            <a:headEnd/>
            <a:tailEnd/>
          </a:ln>
          <a:effectLst/>
        </p:spPr>
        <p:txBody>
          <a:bodyPr wrap="square">
            <a:prstTxWarp prst="textNoShape">
              <a:avLst/>
            </a:prstTxWarp>
            <a:spAutoFit/>
            <a:scene3d>
              <a:camera prst="orthographicFront"/>
              <a:lightRig rig="threePt" dir="t"/>
            </a:scene3d>
            <a:sp3d/>
          </a:bodyPr>
          <a:lstStyle/>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Le nom de la station appelée,</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L'indicatif d'appel,</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La nature de l’urgence,</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La position, l’altitude et le cap,</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Les intentions du commandant de bord,</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Tous autres renseignements utiles.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Message d’urgence, de détresse</a:t>
            </a:r>
          </a:p>
        </p:txBody>
      </p:sp>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Message de détresse</a:t>
            </a:r>
          </a:p>
        </p:txBody>
      </p:sp>
      <p:sp>
        <p:nvSpPr>
          <p:cNvPr id="8" name="Rectangle 2"/>
          <p:cNvSpPr>
            <a:spLocks noChangeArrowheads="1"/>
          </p:cNvSpPr>
          <p:nvPr/>
        </p:nvSpPr>
        <p:spPr bwMode="auto">
          <a:xfrm>
            <a:off x="457200" y="1869519"/>
            <a:ext cx="8153400" cy="921791"/>
          </a:xfrm>
          <a:prstGeom prst="rect">
            <a:avLst/>
          </a:prstGeom>
          <a:noFill/>
          <a:ln w="9525">
            <a:noFill/>
            <a:miter lim="800000"/>
            <a:headEnd/>
            <a:tailEnd/>
          </a:ln>
          <a:effectLst/>
        </p:spPr>
        <p:txBody>
          <a:bodyPr wrap="square">
            <a:prstTxWarp prst="textNoShape">
              <a:avLst/>
            </a:prstTxWarp>
            <a:spAutoFit/>
          </a:bodyPr>
          <a:lstStyle/>
          <a:p>
            <a:pPr lvl="1">
              <a:lnSpc>
                <a:spcPct val="130000"/>
              </a:lnSpc>
              <a:spcBef>
                <a:spcPts val="0"/>
              </a:spcBef>
              <a:spcAft>
                <a:spcPts val="600"/>
              </a:spcAft>
              <a:buSzPct val="100000"/>
            </a:pPr>
            <a:r>
              <a:rPr lang="fr-FR" sz="1400" dirty="0">
                <a:solidFill>
                  <a:schemeClr val="tx2"/>
                </a:solidFill>
                <a:latin typeface="+mj-lt"/>
                <a:ea typeface="Comic Sans MS" charset="0"/>
                <a:cs typeface="Comic Sans MS" charset="0"/>
              </a:rPr>
              <a:t>Vous êtes en situation de détresse lorsque vous êtes sous la menace d’un danger grave et imminent et qu’un secours immédiat est nécessaire. L’émission d’un tel message oblige les autres utilisateurs de la fréquence à garder le silence radio.</a:t>
            </a:r>
          </a:p>
        </p:txBody>
      </p:sp>
      <p:sp>
        <p:nvSpPr>
          <p:cNvPr id="7" name="Rectangle 2"/>
          <p:cNvSpPr>
            <a:spLocks noChangeArrowheads="1"/>
          </p:cNvSpPr>
          <p:nvPr/>
        </p:nvSpPr>
        <p:spPr bwMode="auto">
          <a:xfrm>
            <a:off x="533400" y="2941816"/>
            <a:ext cx="8153400" cy="1070549"/>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Le terme utilisé pour transmettre un message d'urgence à un organisme est :</a:t>
            </a:r>
          </a:p>
          <a:p>
            <a:pPr algn="ctr">
              <a:spcAft>
                <a:spcPts val="1200"/>
              </a:spcAft>
            </a:pPr>
            <a:r>
              <a:rPr lang="fr-FR" b="1" i="1" cap="all" dirty="0" err="1" smtClean="0">
                <a:solidFill>
                  <a:schemeClr val="accent2"/>
                </a:solidFill>
                <a:effectLst/>
                <a:latin typeface="Arial"/>
                <a:cs typeface="Arial"/>
              </a:rPr>
              <a:t>mayday</a:t>
            </a:r>
            <a:r>
              <a:rPr lang="fr-FR" b="1" i="1" cap="all" dirty="0" smtClean="0">
                <a:solidFill>
                  <a:schemeClr val="accent2"/>
                </a:solidFill>
                <a:effectLst/>
                <a:latin typeface="Arial"/>
                <a:cs typeface="Arial"/>
              </a:rPr>
              <a:t> </a:t>
            </a:r>
            <a:r>
              <a:rPr lang="fr-FR" b="1" i="1" cap="all" dirty="0" err="1" smtClean="0">
                <a:solidFill>
                  <a:schemeClr val="accent2"/>
                </a:solidFill>
                <a:effectLst/>
                <a:latin typeface="Arial"/>
                <a:cs typeface="Arial"/>
              </a:rPr>
              <a:t>mayday</a:t>
            </a:r>
            <a:r>
              <a:rPr lang="fr-FR" b="1" i="1" cap="all" dirty="0" smtClean="0">
                <a:solidFill>
                  <a:schemeClr val="accent2"/>
                </a:solidFill>
                <a:effectLst/>
                <a:latin typeface="Arial"/>
                <a:cs typeface="Arial"/>
              </a:rPr>
              <a:t> </a:t>
            </a:r>
            <a:r>
              <a:rPr lang="fr-FR" b="1" i="1" cap="all" dirty="0" err="1" smtClean="0">
                <a:solidFill>
                  <a:schemeClr val="accent2"/>
                </a:solidFill>
                <a:effectLst/>
                <a:latin typeface="Arial"/>
                <a:cs typeface="Arial"/>
              </a:rPr>
              <a:t>mayday</a:t>
            </a:r>
            <a:endParaRPr lang="fr-FR" b="1" cap="all" dirty="0" smtClean="0">
              <a:solidFill>
                <a:schemeClr val="accent2"/>
              </a:solidFill>
              <a:effectLst/>
              <a:latin typeface="Arial"/>
              <a:cs typeface="Arial"/>
            </a:endParaRP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puis dans la mesure du possible :</a:t>
            </a:r>
          </a:p>
        </p:txBody>
      </p:sp>
      <p:sp>
        <p:nvSpPr>
          <p:cNvPr id="9" name="Rectangle 2"/>
          <p:cNvSpPr>
            <a:spLocks noChangeArrowheads="1"/>
          </p:cNvSpPr>
          <p:nvPr/>
        </p:nvSpPr>
        <p:spPr bwMode="auto">
          <a:xfrm>
            <a:off x="533400" y="4254500"/>
            <a:ext cx="8153400" cy="1581459"/>
          </a:xfrm>
          <a:prstGeom prst="rect">
            <a:avLst/>
          </a:prstGeom>
          <a:noFill/>
          <a:ln w="9525">
            <a:noFill/>
            <a:miter lim="800000"/>
            <a:headEnd/>
            <a:tailEnd/>
          </a:ln>
          <a:effectLst/>
        </p:spPr>
        <p:txBody>
          <a:bodyPr wrap="square">
            <a:prstTxWarp prst="textNoShape">
              <a:avLst/>
            </a:prstTxWarp>
            <a:spAutoFit/>
          </a:bodyPr>
          <a:lstStyle/>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Le nom de la station appelée,</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L'indicatif d'appel,</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La nature du cas de détresse,</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La position, l’altitude et le cap,</a:t>
            </a:r>
          </a:p>
          <a:p>
            <a:pPr lvl="1">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Les intentions du commandant de bord.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Message d’urgence, de détresse</a:t>
            </a:r>
          </a:p>
        </p:txBody>
      </p:sp>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Message de détresse</a:t>
            </a:r>
          </a:p>
        </p:txBody>
      </p:sp>
      <p:sp>
        <p:nvSpPr>
          <p:cNvPr id="8" name="Rectangle 2"/>
          <p:cNvSpPr>
            <a:spLocks noChangeArrowheads="1"/>
          </p:cNvSpPr>
          <p:nvPr/>
        </p:nvSpPr>
        <p:spPr bwMode="auto">
          <a:xfrm>
            <a:off x="228600" y="2339419"/>
            <a:ext cx="8153400" cy="1664558"/>
          </a:xfrm>
          <a:prstGeom prst="rect">
            <a:avLst/>
          </a:prstGeom>
          <a:noFill/>
          <a:ln w="9525">
            <a:noFill/>
            <a:miter lim="800000"/>
            <a:headEnd/>
            <a:tailEnd/>
          </a:ln>
          <a:effectLst/>
        </p:spPr>
        <p:txBody>
          <a:bodyPr wrap="square">
            <a:prstTxWarp prst="textNoShape">
              <a:avLst/>
            </a:prstTxWarp>
            <a:spAutoFit/>
          </a:bodyPr>
          <a:lstStyle/>
          <a:p>
            <a:pPr marL="742950" lvl="1" indent="-285750" algn="ctr">
              <a:lnSpc>
                <a:spcPct val="110000"/>
              </a:lnSpc>
              <a:spcBef>
                <a:spcPts val="0"/>
              </a:spcBef>
              <a:spcAft>
                <a:spcPts val="600"/>
              </a:spcAft>
              <a:buSzPct val="100000"/>
              <a:buFont typeface="Arial"/>
              <a:buChar char="•"/>
            </a:pPr>
            <a:r>
              <a:rPr lang="fr-FR" sz="1400" dirty="0" smtClean="0">
                <a:solidFill>
                  <a:schemeClr val="tx2"/>
                </a:solidFill>
                <a:latin typeface="+mj-lt"/>
                <a:ea typeface="Comic Sans MS" charset="0"/>
                <a:cs typeface="Comic Sans MS" charset="0"/>
              </a:rPr>
              <a:t>Si vous </a:t>
            </a:r>
            <a:r>
              <a:rPr lang="fr-FR" sz="1400" dirty="0">
                <a:solidFill>
                  <a:schemeClr val="tx2"/>
                </a:solidFill>
                <a:latin typeface="+mj-lt"/>
                <a:ea typeface="Comic Sans MS" charset="0"/>
                <a:cs typeface="Comic Sans MS" charset="0"/>
              </a:rPr>
              <a:t>êtes déjà en contact avec un organisme de la circulation </a:t>
            </a:r>
            <a:r>
              <a:rPr lang="fr-FR" sz="1400" dirty="0" smtClean="0">
                <a:solidFill>
                  <a:schemeClr val="tx2"/>
                </a:solidFill>
                <a:latin typeface="+mj-lt"/>
                <a:ea typeface="Comic Sans MS" charset="0"/>
                <a:cs typeface="Comic Sans MS" charset="0"/>
              </a:rPr>
              <a:t>aérienne, il </a:t>
            </a:r>
            <a:r>
              <a:rPr lang="fr-FR" sz="1400" dirty="0">
                <a:solidFill>
                  <a:schemeClr val="tx2"/>
                </a:solidFill>
                <a:latin typeface="+mj-lt"/>
                <a:ea typeface="Comic Sans MS" charset="0"/>
                <a:cs typeface="Comic Sans MS" charset="0"/>
              </a:rPr>
              <a:t>se chargera d’assurer ce que vous lui demandez</a:t>
            </a:r>
            <a:r>
              <a:rPr lang="fr-FR" sz="1400" dirty="0" smtClean="0">
                <a:solidFill>
                  <a:schemeClr val="tx2"/>
                </a:solidFill>
                <a:latin typeface="+mj-lt"/>
                <a:ea typeface="Comic Sans MS" charset="0"/>
                <a:cs typeface="Comic Sans MS" charset="0"/>
              </a:rPr>
              <a:t>.</a:t>
            </a:r>
            <a:endParaRPr lang="fr-FR" sz="1400" dirty="0">
              <a:solidFill>
                <a:schemeClr val="tx2"/>
              </a:solidFill>
              <a:latin typeface="+mj-lt"/>
              <a:ea typeface="Comic Sans MS" charset="0"/>
              <a:cs typeface="Comic Sans MS" charset="0"/>
            </a:endParaRPr>
          </a:p>
          <a:p>
            <a:pPr marL="742950" lvl="1" indent="-285750" algn="ctr">
              <a:lnSpc>
                <a:spcPct val="110000"/>
              </a:lnSpc>
              <a:spcBef>
                <a:spcPts val="0"/>
              </a:spcBef>
              <a:spcAft>
                <a:spcPts val="600"/>
              </a:spcAft>
              <a:buSzPct val="100000"/>
              <a:buFont typeface="Arial"/>
              <a:buChar char="•"/>
            </a:pPr>
            <a:r>
              <a:rPr lang="fr-FR" sz="1400" dirty="0" smtClean="0">
                <a:solidFill>
                  <a:schemeClr val="tx2"/>
                </a:solidFill>
                <a:latin typeface="+mj-lt"/>
                <a:ea typeface="Comic Sans MS" charset="0"/>
                <a:cs typeface="Comic Sans MS" charset="0"/>
              </a:rPr>
              <a:t>Si vous </a:t>
            </a:r>
            <a:r>
              <a:rPr lang="fr-FR" sz="1400" dirty="0">
                <a:solidFill>
                  <a:schemeClr val="tx2"/>
                </a:solidFill>
                <a:latin typeface="+mj-lt"/>
                <a:ea typeface="Comic Sans MS" charset="0"/>
                <a:cs typeface="Comic Sans MS" charset="0"/>
              </a:rPr>
              <a:t>n’êtes pas en contact avec un organisme de la circulation </a:t>
            </a:r>
            <a:r>
              <a:rPr lang="fr-FR" sz="1400" dirty="0" smtClean="0">
                <a:solidFill>
                  <a:schemeClr val="tx2"/>
                </a:solidFill>
                <a:latin typeface="+mj-lt"/>
                <a:ea typeface="Comic Sans MS" charset="0"/>
                <a:cs typeface="Comic Sans MS" charset="0"/>
              </a:rPr>
              <a:t>aérienne, lancez votre </a:t>
            </a:r>
            <a:r>
              <a:rPr lang="fr-FR" sz="1400" dirty="0">
                <a:solidFill>
                  <a:schemeClr val="tx2"/>
                </a:solidFill>
                <a:latin typeface="+mj-lt"/>
                <a:ea typeface="Comic Sans MS" charset="0"/>
                <a:cs typeface="Comic Sans MS" charset="0"/>
              </a:rPr>
              <a:t>message de détresse sur la fréquence </a:t>
            </a:r>
            <a:r>
              <a:rPr lang="fr-FR" sz="1400" b="1" dirty="0">
                <a:solidFill>
                  <a:schemeClr val="tx2"/>
                </a:solidFill>
                <a:latin typeface="+mj-lt"/>
                <a:ea typeface="Comic Sans MS" charset="0"/>
                <a:cs typeface="Comic Sans MS" charset="0"/>
              </a:rPr>
              <a:t>121.500 Mhz. </a:t>
            </a:r>
          </a:p>
          <a:p>
            <a:pPr lvl="1" algn="ctr">
              <a:lnSpc>
                <a:spcPct val="110000"/>
              </a:lnSpc>
              <a:spcBef>
                <a:spcPts val="0"/>
              </a:spcBef>
              <a:spcAft>
                <a:spcPts val="600"/>
              </a:spcAft>
              <a:buSzPct val="100000"/>
            </a:pPr>
            <a:r>
              <a:rPr lang="fr-FR" sz="1400" dirty="0" smtClean="0">
                <a:solidFill>
                  <a:schemeClr val="tx2"/>
                </a:solidFill>
                <a:latin typeface="+mj-lt"/>
                <a:ea typeface="Comic Sans MS" charset="0"/>
                <a:cs typeface="Comic Sans MS" charset="0"/>
              </a:rPr>
              <a:t>En </a:t>
            </a:r>
            <a:r>
              <a:rPr lang="fr-FR" sz="1400" dirty="0">
                <a:solidFill>
                  <a:schemeClr val="tx2"/>
                </a:solidFill>
                <a:latin typeface="+mj-lt"/>
                <a:ea typeface="Comic Sans MS" charset="0"/>
                <a:cs typeface="Comic Sans MS" charset="0"/>
              </a:rPr>
              <a:t>France, tous les organismes sont en veille sur cette </a:t>
            </a:r>
            <a:r>
              <a:rPr lang="fr-FR" sz="1400" dirty="0" smtClean="0">
                <a:solidFill>
                  <a:schemeClr val="tx2"/>
                </a:solidFill>
                <a:latin typeface="+mj-lt"/>
                <a:ea typeface="Comic Sans MS" charset="0"/>
                <a:cs typeface="Comic Sans MS" charset="0"/>
              </a:rPr>
              <a:t>fréquence qui est souvent mémorisée sur de nombreux E/R.</a:t>
            </a:r>
            <a:endParaRPr lang="fr-FR" sz="1400" dirty="0">
              <a:solidFill>
                <a:schemeClr val="tx2"/>
              </a:solidFill>
              <a:latin typeface="+mj-lt"/>
              <a:ea typeface="Comic Sans MS" charset="0"/>
              <a:cs typeface="Comic Sans MS" charset="0"/>
            </a:endParaRPr>
          </a:p>
        </p:txBody>
      </p:sp>
      <p:sp>
        <p:nvSpPr>
          <p:cNvPr id="7" name="Rectangle 2"/>
          <p:cNvSpPr>
            <a:spLocks noChangeArrowheads="1"/>
          </p:cNvSpPr>
          <p:nvPr/>
        </p:nvSpPr>
        <p:spPr bwMode="auto">
          <a:xfrm>
            <a:off x="180975" y="1720904"/>
            <a:ext cx="8153400" cy="325730"/>
          </a:xfrm>
          <a:prstGeom prst="rect">
            <a:avLst/>
          </a:prstGeom>
          <a:noFill/>
          <a:ln w="9525">
            <a:noFill/>
            <a:miter lim="800000"/>
            <a:headEnd/>
            <a:tailEnd/>
          </a:ln>
          <a:effectLst/>
        </p:spPr>
        <p:txBody>
          <a:bodyPr wrap="square">
            <a:prstTxWarp prst="textNoShape">
              <a:avLst/>
            </a:prstTxWarp>
            <a:spAutoFit/>
          </a:bodyPr>
          <a:lstStyle/>
          <a:p>
            <a:pPr lvl="1" algn="ctr">
              <a:lnSpc>
                <a:spcPct val="110000"/>
              </a:lnSpc>
              <a:spcBef>
                <a:spcPts val="0"/>
              </a:spcBef>
              <a:spcAft>
                <a:spcPts val="600"/>
              </a:spcAft>
              <a:buSzPct val="100000"/>
            </a:pPr>
            <a:r>
              <a:rPr lang="fr-FR" sz="1400" b="1" dirty="0">
                <a:solidFill>
                  <a:schemeClr val="accent2"/>
                </a:solidFill>
                <a:latin typeface="+mj-lt"/>
                <a:ea typeface="Comic Sans MS" charset="0"/>
                <a:cs typeface="Comic Sans MS" charset="0"/>
              </a:rPr>
              <a:t>Un message de détresse peut être transmis de différentes façons :</a:t>
            </a:r>
          </a:p>
        </p:txBody>
      </p:sp>
      <p:sp>
        <p:nvSpPr>
          <p:cNvPr id="9" name="Rectangle 2"/>
          <p:cNvSpPr>
            <a:spLocks noChangeArrowheads="1"/>
          </p:cNvSpPr>
          <p:nvPr/>
        </p:nvSpPr>
        <p:spPr bwMode="auto">
          <a:xfrm>
            <a:off x="457200" y="4276089"/>
            <a:ext cx="8153400" cy="325730"/>
          </a:xfrm>
          <a:prstGeom prst="rect">
            <a:avLst/>
          </a:prstGeom>
          <a:noFill/>
          <a:ln w="9525">
            <a:noFill/>
            <a:miter lim="800000"/>
            <a:headEnd/>
            <a:tailEnd/>
          </a:ln>
          <a:effectLst/>
        </p:spPr>
        <p:txBody>
          <a:bodyPr wrap="square">
            <a:prstTxWarp prst="textNoShape">
              <a:avLst/>
            </a:prstTxWarp>
            <a:spAutoFit/>
          </a:bodyPr>
          <a:lstStyle/>
          <a:p>
            <a:pPr lvl="1" algn="ctr">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 Si vous avez un transpondeur à bord, affichez le code de détresse </a:t>
            </a:r>
            <a:r>
              <a:rPr lang="fr-FR" sz="1400" b="1" dirty="0">
                <a:solidFill>
                  <a:schemeClr val="tx2"/>
                </a:solidFill>
                <a:latin typeface="+mj-lt"/>
                <a:ea typeface="Comic Sans MS" charset="0"/>
                <a:cs typeface="Comic Sans MS" charset="0"/>
              </a:rPr>
              <a:t>7700.</a:t>
            </a:r>
          </a:p>
        </p:txBody>
      </p:sp>
      <p:sp>
        <p:nvSpPr>
          <p:cNvPr id="11" name="Rectangle 2"/>
          <p:cNvSpPr>
            <a:spLocks noChangeArrowheads="1"/>
          </p:cNvSpPr>
          <p:nvPr/>
        </p:nvSpPr>
        <p:spPr bwMode="auto">
          <a:xfrm>
            <a:off x="457200" y="4942484"/>
            <a:ext cx="8153400" cy="325730"/>
          </a:xfrm>
          <a:prstGeom prst="rect">
            <a:avLst/>
          </a:prstGeom>
          <a:noFill/>
          <a:ln w="9525">
            <a:noFill/>
            <a:miter lim="800000"/>
            <a:headEnd/>
            <a:tailEnd/>
          </a:ln>
          <a:effectLst/>
        </p:spPr>
        <p:txBody>
          <a:bodyPr wrap="square">
            <a:prstTxWarp prst="textNoShape">
              <a:avLst/>
            </a:prstTxWarp>
            <a:spAutoFit/>
          </a:bodyPr>
          <a:lstStyle/>
          <a:p>
            <a:pPr lvl="1" algn="ctr">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 Si vous avez une radiobalise de détresse à bord, déclenchez là.</a:t>
            </a:r>
          </a:p>
        </p:txBody>
      </p:sp>
    </p:spTree>
    <p:extLst>
      <p:ext uri="{BB962C8B-B14F-4D97-AF65-F5344CB8AC3E}">
        <p14:creationId xmlns:p14="http://schemas.microsoft.com/office/powerpoint/2010/main" val="3817134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25400"/>
            <a:ext cx="5486400" cy="685800"/>
          </a:xfrm>
          <a:noFill/>
          <a:ln w="9525">
            <a:noFill/>
            <a:miter lim="800000"/>
            <a:headEnd/>
            <a:tailEnd/>
          </a:ln>
          <a:effectLst/>
          <a:scene3d>
            <a:camera prst="orthographicFront"/>
            <a:lightRig rig="threePt" dir="t"/>
          </a:scene3d>
          <a:sp3d/>
        </p:spPr>
        <p:txBody>
          <a:bodyPr anchor="ctr">
            <a:prstTxWarp prst="textNoShape">
              <a:avLst/>
            </a:prstTxWarp>
          </a:bodyPr>
          <a:lstStyle/>
          <a:p>
            <a:pPr algn="ctr">
              <a:spcAft>
                <a:spcPts val="1200"/>
              </a:spcAft>
              <a:defRPr/>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rPr>
              <a:t>RADIOTÉLÉPHONIE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endParaRPr>
          </a:p>
        </p:txBody>
      </p:sp>
      <p:sp>
        <p:nvSpPr>
          <p:cNvPr id="3" name="Sous-titre 2"/>
          <p:cNvSpPr>
            <a:spLocks noGrp="1"/>
          </p:cNvSpPr>
          <p:nvPr>
            <p:ph type="subTitle" idx="1"/>
          </p:nvPr>
        </p:nvSpPr>
        <p:spPr>
          <a:xfrm>
            <a:off x="762000" y="825500"/>
            <a:ext cx="8077200" cy="5570755"/>
          </a:xfrm>
          <a:noFill/>
          <a:ln w="9525">
            <a:noFill/>
            <a:miter lim="800000"/>
            <a:headEnd/>
            <a:tailEnd/>
          </a:ln>
          <a:effectLst/>
        </p:spPr>
        <p:txBody>
          <a:bodyPr wrap="square">
            <a:prstTxWarp prst="textNoShape">
              <a:avLst/>
            </a:prstTxWarp>
            <a:spAutoFit/>
          </a:bodyPr>
          <a:lstStyle/>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BANDE DE FREQUENCES AERONAUTIQUES</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DOCUMENTS ASSOCIES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JAA FORM ONE, EASA FORM ONE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L.S.A</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PHRASEOLOGIE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Alphabet international</a:t>
            </a:r>
            <a:endParaRPr lang="fr-FR" sz="1400" dirty="0">
              <a:solidFill>
                <a:schemeClr val="tx2"/>
              </a:solidFill>
              <a:ea typeface="Comic Sans MS" charset="0"/>
              <a:cs typeface="Comic Sans MS" charset="0"/>
            </a:endParaRP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Transmission </a:t>
            </a:r>
            <a:r>
              <a:rPr lang="fr-FR" sz="1400" dirty="0">
                <a:solidFill>
                  <a:schemeClr val="tx2"/>
                </a:solidFill>
                <a:ea typeface="Comic Sans MS" charset="0"/>
                <a:cs typeface="Comic Sans MS" charset="0"/>
              </a:rPr>
              <a:t>des </a:t>
            </a:r>
            <a:r>
              <a:rPr lang="fr-FR" sz="1400" dirty="0" smtClean="0">
                <a:solidFill>
                  <a:schemeClr val="tx2"/>
                </a:solidFill>
                <a:ea typeface="Comic Sans MS" charset="0"/>
                <a:cs typeface="Comic Sans MS" charset="0"/>
              </a:rPr>
              <a:t>nombres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Principales expressions conventionnelle</a:t>
            </a:r>
          </a:p>
          <a:p>
            <a:pPr marL="457200" lvl="0" indent="-457200" algn="l" fontAlgn="base">
              <a:spcBef>
                <a:spcPts val="0"/>
              </a:spcBef>
              <a:spcAft>
                <a:spcPts val="600"/>
              </a:spcAft>
              <a:buSzPct val="100000"/>
              <a:buFont typeface="Courier New"/>
              <a:buChar char="o"/>
              <a:defRPr/>
            </a:pPr>
            <a:r>
              <a:rPr lang="fr-FR" sz="1400" b="1" cap="all" dirty="0">
                <a:solidFill>
                  <a:schemeClr val="accent2"/>
                </a:solidFill>
                <a:ea typeface="Comic Sans MS" charset="0"/>
                <a:cs typeface="Comic Sans MS" charset="0"/>
              </a:rPr>
              <a:t>Règles générales de </a:t>
            </a:r>
            <a:r>
              <a:rPr lang="fr-FR" sz="1400" b="1" cap="all" dirty="0" smtClean="0">
                <a:solidFill>
                  <a:schemeClr val="accent2"/>
                </a:solidFill>
                <a:ea typeface="Comic Sans MS" charset="0"/>
                <a:cs typeface="Comic Sans MS" charset="0"/>
              </a:rPr>
              <a:t>communication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Construction du 1</a:t>
            </a:r>
            <a:r>
              <a:rPr lang="fr-FR" sz="1400" baseline="30000" dirty="0" smtClean="0">
                <a:solidFill>
                  <a:schemeClr val="tx2"/>
                </a:solidFill>
                <a:ea typeface="Comic Sans MS" charset="0"/>
                <a:cs typeface="Comic Sans MS" charset="0"/>
              </a:rPr>
              <a:t>er</a:t>
            </a:r>
            <a:r>
              <a:rPr lang="fr-FR" sz="1400" dirty="0" smtClean="0">
                <a:solidFill>
                  <a:schemeClr val="tx2"/>
                </a:solidFill>
                <a:ea typeface="Comic Sans MS" charset="0"/>
                <a:cs typeface="Comic Sans MS" charset="0"/>
              </a:rPr>
              <a:t> message, clairance, collationnement</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Exemple de communication avec un organisme du contrôle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Clôture </a:t>
            </a:r>
            <a:r>
              <a:rPr lang="fr-FR" sz="1400" dirty="0">
                <a:solidFill>
                  <a:schemeClr val="tx2"/>
                </a:solidFill>
                <a:ea typeface="Comic Sans MS" charset="0"/>
                <a:cs typeface="Comic Sans MS" charset="0"/>
              </a:rPr>
              <a:t>de communication</a:t>
            </a:r>
            <a:endParaRPr lang="fr-FR" sz="1400" dirty="0" smtClean="0">
              <a:solidFill>
                <a:schemeClr val="tx2"/>
              </a:solidFill>
              <a:ea typeface="Comic Sans MS" charset="0"/>
              <a:cs typeface="Comic Sans MS" charset="0"/>
            </a:endParaRPr>
          </a:p>
          <a:p>
            <a:pPr marL="45720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Phases d’alerte, Message </a:t>
            </a:r>
            <a:r>
              <a:rPr lang="fr-FR" sz="1400" b="1" cap="all" dirty="0">
                <a:solidFill>
                  <a:schemeClr val="accent2"/>
                </a:solidFill>
                <a:ea typeface="Comic Sans MS" charset="0"/>
                <a:cs typeface="Comic Sans MS" charset="0"/>
              </a:rPr>
              <a:t>d’urgence, de </a:t>
            </a:r>
            <a:r>
              <a:rPr lang="fr-FR" sz="1400" b="1" cap="all" dirty="0" smtClean="0">
                <a:solidFill>
                  <a:schemeClr val="accent2"/>
                </a:solidFill>
                <a:ea typeface="Comic Sans MS" charset="0"/>
                <a:cs typeface="Comic Sans MS" charset="0"/>
              </a:rPr>
              <a:t>détresse</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Phases d’alerte et délais de déclenchement</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Situations d’urgence, de détresse</a:t>
            </a:r>
          </a:p>
          <a:p>
            <a:pPr marL="457200" lvl="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PROCEDURES D’INTEGRATION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contrôlé</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non contrôlé avec AFIS, en auto information</a:t>
            </a:r>
            <a:endParaRPr lang="fr-FR" sz="1400" b="1" cap="all" dirty="0" smtClean="0">
              <a:solidFill>
                <a:schemeClr val="accent2"/>
              </a:solidFill>
              <a:ea typeface="Comic Sans MS" charset="0"/>
              <a:cs typeface="Comic Sans MS" charset="0"/>
            </a:endParaRPr>
          </a:p>
          <a:p>
            <a:pPr marL="457200" lvl="0" indent="-457200" algn="l" fontAlgn="base">
              <a:spcBef>
                <a:spcPts val="0"/>
              </a:spcBef>
              <a:spcAft>
                <a:spcPts val="600"/>
              </a:spcAft>
              <a:buSzPct val="100000"/>
              <a:buFont typeface="Courier New"/>
              <a:buChar char="o"/>
              <a:defRPr/>
            </a:pPr>
            <a:endParaRPr lang="fr-FR" sz="1400" b="1" cap="all" dirty="0" smtClean="0">
              <a:solidFill>
                <a:schemeClr val="accent2"/>
              </a:solidFill>
              <a:ea typeface="Comic Sans MS" charset="0"/>
              <a:cs typeface="Comic Sans MS" charset="0"/>
            </a:endParaRPr>
          </a:p>
        </p:txBody>
      </p:sp>
      <p:sp>
        <p:nvSpPr>
          <p:cNvPr id="7" name="Rectangle à coins arrondis 6"/>
          <p:cNvSpPr/>
          <p:nvPr/>
        </p:nvSpPr>
        <p:spPr>
          <a:xfrm>
            <a:off x="596904" y="5143500"/>
            <a:ext cx="5926392" cy="3429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41950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Aérodrome contrôlé</a:t>
            </a:r>
          </a:p>
        </p:txBody>
      </p:sp>
      <p:sp>
        <p:nvSpPr>
          <p:cNvPr id="9"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Procédures d’intégration</a:t>
            </a:r>
          </a:p>
        </p:txBody>
      </p:sp>
      <p:sp>
        <p:nvSpPr>
          <p:cNvPr id="6" name="ZoneTexte 5"/>
          <p:cNvSpPr txBox="1"/>
          <p:nvPr/>
        </p:nvSpPr>
        <p:spPr>
          <a:xfrm>
            <a:off x="457200" y="1981200"/>
            <a:ext cx="8229600" cy="3400931"/>
          </a:xfrm>
          <a:prstGeom prst="rect">
            <a:avLst/>
          </a:prstGeom>
          <a:noFill/>
          <a:effectLst/>
        </p:spPr>
        <p:txBody>
          <a:bodyPr wrap="square" rtlCol="0">
            <a:spAutoFit/>
          </a:bodyPr>
          <a:lstStyle/>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Un aérodrome n’est contrôlé que pendant les horaires de fonctionnement de l’organisme chargé du contrôle.</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En dehors de ces heures, il est déclassé en classe « G »</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Tout aéronef doit obtenir une clairance avant déplacement ou pénétration :</a:t>
            </a:r>
          </a:p>
          <a:p>
            <a:pPr lvl="2">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Dans un espace contrôlé,</a:t>
            </a:r>
          </a:p>
          <a:p>
            <a:pPr lvl="2">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Sur l’aire de manœuvre,</a:t>
            </a:r>
          </a:p>
          <a:p>
            <a:pPr lvl="2">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Sur la piste,</a:t>
            </a:r>
          </a:p>
          <a:p>
            <a:pPr lvl="2">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Avant le décollage et l’atterrissage,</a:t>
            </a:r>
          </a:p>
          <a:p>
            <a:pPr lvl="2">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Avant l’intégration dans le circuit de piste,	</a:t>
            </a:r>
          </a:p>
          <a:p>
            <a:pPr lvl="2">
              <a:lnSpc>
                <a:spcPct val="11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etc.</a:t>
            </a:r>
          </a:p>
          <a:p>
            <a:endParaRPr lang="fr-FR" sz="1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Aérodrome contrôlé avec </a:t>
            </a:r>
            <a:r>
              <a:rPr lang="fr-FR" dirty="0" smtClean="0">
                <a:solidFill>
                  <a:schemeClr val="accent2"/>
                </a:solidFill>
              </a:rPr>
              <a:t>A.T.I.S</a:t>
            </a:r>
            <a:endParaRPr lang="fr-FR" dirty="0">
              <a:solidFill>
                <a:schemeClr val="accent2"/>
              </a:solidFill>
            </a:endParaRPr>
          </a:p>
        </p:txBody>
      </p:sp>
      <p:sp>
        <p:nvSpPr>
          <p:cNvPr id="9"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Procédures d’intégration</a:t>
            </a:r>
          </a:p>
        </p:txBody>
      </p:sp>
      <p:sp>
        <p:nvSpPr>
          <p:cNvPr id="6" name="ZoneTexte 5"/>
          <p:cNvSpPr txBox="1"/>
          <p:nvPr/>
        </p:nvSpPr>
        <p:spPr>
          <a:xfrm>
            <a:off x="304800" y="1981200"/>
            <a:ext cx="8534400" cy="2948499"/>
          </a:xfrm>
          <a:prstGeom prst="rect">
            <a:avLst/>
          </a:prstGeom>
          <a:noFill/>
          <a:effectLst/>
        </p:spPr>
        <p:txBody>
          <a:bodyPr wrap="square" rtlCol="0">
            <a:spAutoFit/>
          </a:bodyPr>
          <a:lstStyle/>
          <a:p>
            <a:pPr lvl="1">
              <a:lnSpc>
                <a:spcPct val="130000"/>
              </a:lnSpc>
              <a:spcBef>
                <a:spcPts val="0"/>
              </a:spcBef>
              <a:spcAft>
                <a:spcPts val="600"/>
              </a:spcAft>
              <a:buSzPct val="100000"/>
            </a:pPr>
            <a:r>
              <a:rPr lang="fr-FR" sz="1400" b="1" dirty="0">
                <a:solidFill>
                  <a:srgbClr val="C0504D"/>
                </a:solidFill>
                <a:latin typeface="+mj-lt"/>
                <a:ea typeface="Comic Sans MS" charset="0"/>
                <a:cs typeface="Comic Sans MS" charset="0"/>
              </a:rPr>
              <a:t>L’ATIS (</a:t>
            </a:r>
            <a:r>
              <a:rPr lang="fr-FR" sz="1400" b="1" dirty="0" err="1">
                <a:solidFill>
                  <a:srgbClr val="C0504D"/>
                </a:solidFill>
                <a:latin typeface="+mj-lt"/>
                <a:ea typeface="Comic Sans MS" charset="0"/>
                <a:cs typeface="Comic Sans MS" charset="0"/>
              </a:rPr>
              <a:t>Automatical</a:t>
            </a:r>
            <a:r>
              <a:rPr lang="fr-FR" sz="1400" b="1" dirty="0">
                <a:solidFill>
                  <a:srgbClr val="C0504D"/>
                </a:solidFill>
                <a:latin typeface="+mj-lt"/>
                <a:ea typeface="Comic Sans MS" charset="0"/>
                <a:cs typeface="Comic Sans MS" charset="0"/>
              </a:rPr>
              <a:t> Terminal Information Service</a:t>
            </a:r>
            <a:r>
              <a:rPr lang="fr-FR" sz="1400" dirty="0">
                <a:solidFill>
                  <a:srgbClr val="9C5252"/>
                </a:solidFill>
                <a:latin typeface="+mj-lt"/>
                <a:ea typeface="Comic Sans MS" charset="0"/>
                <a:cs typeface="Comic Sans MS" charset="0"/>
              </a:rPr>
              <a:t>) </a:t>
            </a:r>
            <a:r>
              <a:rPr lang="fr-FR" sz="1400" dirty="0">
                <a:solidFill>
                  <a:schemeClr val="tx2"/>
                </a:solidFill>
                <a:latin typeface="+mj-lt"/>
                <a:ea typeface="Comic Sans MS" charset="0"/>
                <a:cs typeface="Comic Sans MS" charset="0"/>
              </a:rPr>
              <a:t>fait partie intégrante des services de la C.A au bénéfice des aéronefs au départ et à l’arrivée. </a:t>
            </a:r>
          </a:p>
          <a:p>
            <a:pPr lvl="1">
              <a:lnSpc>
                <a:spcPct val="130000"/>
              </a:lnSpc>
              <a:spcBef>
                <a:spcPts val="0"/>
              </a:spcBef>
              <a:spcAft>
                <a:spcPts val="600"/>
              </a:spcAft>
              <a:buSzPct val="100000"/>
            </a:pPr>
            <a:r>
              <a:rPr lang="fr-FR" sz="1400" dirty="0">
                <a:solidFill>
                  <a:schemeClr val="tx2"/>
                </a:solidFill>
                <a:latin typeface="+mj-lt"/>
                <a:ea typeface="Comic Sans MS" charset="0"/>
                <a:cs typeface="Comic Sans MS" charset="0"/>
              </a:rPr>
              <a:t>Son but est de fournir aux pilotes des renseignements appropriés et réactualisés, sous forme de messages enregistrés et diffusés de manière continue et répétée  avec une alternance français/anglais. </a:t>
            </a:r>
          </a:p>
          <a:p>
            <a:pPr lvl="1">
              <a:lnSpc>
                <a:spcPct val="130000"/>
              </a:lnSpc>
              <a:spcBef>
                <a:spcPts val="0"/>
              </a:spcBef>
              <a:spcAft>
                <a:spcPts val="600"/>
              </a:spcAft>
              <a:buSzPct val="100000"/>
            </a:pPr>
            <a:r>
              <a:rPr lang="fr-FR" sz="1400" dirty="0">
                <a:solidFill>
                  <a:schemeClr val="tx2"/>
                </a:solidFill>
                <a:latin typeface="+mj-lt"/>
                <a:ea typeface="Comic Sans MS" charset="0"/>
                <a:cs typeface="Comic Sans MS" charset="0"/>
              </a:rPr>
              <a:t>Une fréquence radio lui est attribuée. Elle est spécifiée sur la carte VAC de l’aérodrome. Certains ATIS peuvent être également consultés par téléphone.</a:t>
            </a:r>
          </a:p>
          <a:p>
            <a:pPr lvl="1">
              <a:lnSpc>
                <a:spcPct val="130000"/>
              </a:lnSpc>
              <a:spcBef>
                <a:spcPts val="0"/>
              </a:spcBef>
              <a:spcAft>
                <a:spcPts val="600"/>
              </a:spcAft>
              <a:buSzPct val="100000"/>
            </a:pPr>
            <a:r>
              <a:rPr lang="fr-FR" sz="1400" dirty="0">
                <a:solidFill>
                  <a:schemeClr val="tx2"/>
                </a:solidFill>
                <a:latin typeface="+mj-lt"/>
                <a:ea typeface="Comic Sans MS" charset="0"/>
                <a:cs typeface="Comic Sans MS" charset="0"/>
              </a:rPr>
              <a:t>Lorsqu’un aérodrome est muni d’un ATIS,  vous devez prendre les informations fournies avant de contacter le contrôleur.</a:t>
            </a:r>
          </a:p>
          <a:p>
            <a:pPr algn="ctr">
              <a:lnSpc>
                <a:spcPct val="130000"/>
              </a:lnSpc>
            </a:pPr>
            <a:endParaRPr lang="fr-FR" sz="1600" dirty="0">
              <a:solidFill>
                <a:srgbClr val="FFFF00"/>
              </a:solidFill>
              <a:effectLst>
                <a:outerShdw blurRad="50800" dist="38100" dir="2700000">
                  <a:srgbClr val="000000"/>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762000" y="1524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Exemple de message </a:t>
            </a:r>
            <a:r>
              <a:rPr lang="fr-FR" dirty="0" smtClean="0">
                <a:solidFill>
                  <a:schemeClr val="accent2"/>
                </a:solidFill>
              </a:rPr>
              <a:t>A.T.I.S</a:t>
            </a:r>
            <a:endParaRPr lang="fr-FR" dirty="0">
              <a:solidFill>
                <a:schemeClr val="accent2"/>
              </a:solidFill>
            </a:endParaRPr>
          </a:p>
        </p:txBody>
      </p:sp>
      <p:graphicFrame>
        <p:nvGraphicFramePr>
          <p:cNvPr id="158727" name="Object 7"/>
          <p:cNvGraphicFramePr>
            <a:graphicFrameLocks noChangeAspect="1"/>
          </p:cNvGraphicFramePr>
          <p:nvPr>
            <p:extLst>
              <p:ext uri="{D42A27DB-BD31-4B8C-83A1-F6EECF244321}">
                <p14:modId xmlns:p14="http://schemas.microsoft.com/office/powerpoint/2010/main" val="2288810172"/>
              </p:ext>
            </p:extLst>
          </p:nvPr>
        </p:nvGraphicFramePr>
        <p:xfrm>
          <a:off x="536518" y="723900"/>
          <a:ext cx="7910800" cy="3955400"/>
        </p:xfrm>
        <a:graphic>
          <a:graphicData uri="http://schemas.openxmlformats.org/presentationml/2006/ole">
            <mc:AlternateContent xmlns:mc="http://schemas.openxmlformats.org/markup-compatibility/2006">
              <mc:Choice xmlns:v="urn:schemas-microsoft-com:vml" Requires="v">
                <p:oleObj spid="_x0000_s158911" name="Document" r:id="rId4" imgW="6146800" imgH="3073400" progId="Word.Document.12">
                  <p:link updateAutomatic="1"/>
                </p:oleObj>
              </mc:Choice>
              <mc:Fallback>
                <p:oleObj name="Document" r:id="rId4" imgW="6146800" imgH="3073400" progId="Word.Document.12">
                  <p:link updateAutomatic="1"/>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18" y="723900"/>
                        <a:ext cx="7910800" cy="395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58728" name="Object 8"/>
          <p:cNvGraphicFramePr>
            <a:graphicFrameLocks noChangeAspect="1"/>
          </p:cNvGraphicFramePr>
          <p:nvPr/>
        </p:nvGraphicFramePr>
        <p:xfrm>
          <a:off x="533400" y="4927502"/>
          <a:ext cx="7913918" cy="1117838"/>
        </p:xfrm>
        <a:graphic>
          <a:graphicData uri="http://schemas.openxmlformats.org/presentationml/2006/ole">
            <mc:AlternateContent xmlns:mc="http://schemas.openxmlformats.org/markup-compatibility/2006">
              <mc:Choice xmlns:v="urn:schemas-microsoft-com:vml" Requires="v">
                <p:oleObj spid="_x0000_s158912" name="Document" r:id="rId6" imgW="6146800" imgH="876300" progId="Word.Document.12">
                  <p:link updateAutomatic="1"/>
                </p:oleObj>
              </mc:Choice>
              <mc:Fallback>
                <p:oleObj name="Document" r:id="rId6" imgW="6146800" imgH="876300" progId="Word.Document.12">
                  <p:link updateAutomatic="1"/>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927502"/>
                        <a:ext cx="7913918" cy="11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ZoneTexte 10"/>
          <p:cNvSpPr txBox="1"/>
          <p:nvPr/>
        </p:nvSpPr>
        <p:spPr>
          <a:xfrm>
            <a:off x="533400" y="5943600"/>
            <a:ext cx="8077200" cy="338554"/>
          </a:xfrm>
          <a:prstGeom prst="rect">
            <a:avLst/>
          </a:prstGeom>
          <a:noFill/>
          <a:effectLst>
            <a:glow rad="228600">
              <a:schemeClr val="accent2">
                <a:alpha val="75000"/>
              </a:schemeClr>
            </a:glow>
          </a:effectLst>
        </p:spPr>
        <p:txBody>
          <a:bodyPr wrap="square" rtlCol="0">
            <a:spAutoFit/>
          </a:bodyPr>
          <a:lstStyle/>
          <a:p>
            <a:pPr algn="ctr"/>
            <a:r>
              <a:rPr lang="fr-FR" sz="1600" i="1" dirty="0" smtClean="0">
                <a:solidFill>
                  <a:schemeClr val="accent2"/>
                </a:solidFill>
                <a:effectLst/>
              </a:rPr>
              <a:t>Informez Limoges au premier contact que vous avez reçu l’information Delta</a:t>
            </a:r>
            <a:r>
              <a:rPr lang="fr-FR" sz="1600" i="1" dirty="0" smtClean="0">
                <a:solidFill>
                  <a:schemeClr val="accent2"/>
                </a:solidFill>
              </a:rPr>
              <a:t>.</a:t>
            </a:r>
            <a:r>
              <a:rPr lang="fr-FR" sz="1600" dirty="0" smtClean="0">
                <a:solidFill>
                  <a:schemeClr val="accent2"/>
                </a:solidFill>
              </a:rPr>
              <a:t> </a:t>
            </a:r>
            <a:endParaRPr lang="fr-FR" sz="16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additive="base">
                                        <p:cTn id="7" dur="500" fill="hold"/>
                                        <p:tgtEl>
                                          <p:spTgt spid="158727"/>
                                        </p:tgtEl>
                                        <p:attrNameLst>
                                          <p:attrName>ppt_x</p:attrName>
                                        </p:attrNameLst>
                                      </p:cBhvr>
                                      <p:tavLst>
                                        <p:tav tm="0">
                                          <p:val>
                                            <p:strVal val="#ppt_x"/>
                                          </p:val>
                                        </p:tav>
                                        <p:tav tm="100000">
                                          <p:val>
                                            <p:strVal val="#ppt_x"/>
                                          </p:val>
                                        </p:tav>
                                      </p:tavLst>
                                    </p:anim>
                                    <p:anim calcmode="lin" valueType="num">
                                      <p:cBhvr additive="base">
                                        <p:cTn id="8" dur="500" fill="hold"/>
                                        <p:tgtEl>
                                          <p:spTgt spid="1587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58728"/>
                                        </p:tgtEl>
                                        <p:attrNameLst>
                                          <p:attrName>style.visibility</p:attrName>
                                        </p:attrNameLst>
                                      </p:cBhvr>
                                      <p:to>
                                        <p:strVal val="visible"/>
                                      </p:to>
                                    </p:set>
                                    <p:anim calcmode="lin" valueType="num">
                                      <p:cBhvr additive="base">
                                        <p:cTn id="13" dur="500" fill="hold"/>
                                        <p:tgtEl>
                                          <p:spTgt spid="158728"/>
                                        </p:tgtEl>
                                        <p:attrNameLst>
                                          <p:attrName>ppt_x</p:attrName>
                                        </p:attrNameLst>
                                      </p:cBhvr>
                                      <p:tavLst>
                                        <p:tav tm="0">
                                          <p:val>
                                            <p:strVal val="#ppt_x"/>
                                          </p:val>
                                        </p:tav>
                                        <p:tav tm="100000">
                                          <p:val>
                                            <p:strVal val="#ppt_x"/>
                                          </p:val>
                                        </p:tav>
                                      </p:tavLst>
                                    </p:anim>
                                    <p:anim calcmode="lin" valueType="num">
                                      <p:cBhvr additive="base">
                                        <p:cTn id="14" dur="500" fill="hold"/>
                                        <p:tgtEl>
                                          <p:spTgt spid="1587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Aérodrome non contrôlé avec A.F.I.S</a:t>
            </a:r>
          </a:p>
        </p:txBody>
      </p:sp>
      <p:sp>
        <p:nvSpPr>
          <p:cNvPr id="9"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Procédures d’intégration</a:t>
            </a:r>
          </a:p>
        </p:txBody>
      </p:sp>
      <p:sp>
        <p:nvSpPr>
          <p:cNvPr id="6" name="ZoneTexte 5"/>
          <p:cNvSpPr txBox="1"/>
          <p:nvPr/>
        </p:nvSpPr>
        <p:spPr>
          <a:xfrm>
            <a:off x="381000" y="1981200"/>
            <a:ext cx="8534400" cy="2465290"/>
          </a:xfrm>
          <a:prstGeom prst="rect">
            <a:avLst/>
          </a:prstGeom>
          <a:noFill/>
          <a:effectLst/>
        </p:spPr>
        <p:txBody>
          <a:bodyPr wrap="square" rtlCol="0">
            <a:spAutoFit/>
          </a:bodyPr>
          <a:lstStyle/>
          <a:p>
            <a:pPr lvl="1">
              <a:lnSpc>
                <a:spcPct val="130000"/>
              </a:lnSpc>
              <a:spcBef>
                <a:spcPts val="0"/>
              </a:spcBef>
              <a:spcAft>
                <a:spcPts val="600"/>
              </a:spcAft>
              <a:buSzPct val="100000"/>
            </a:pPr>
            <a:r>
              <a:rPr lang="fr-FR" sz="1400" dirty="0">
                <a:solidFill>
                  <a:schemeClr val="accent2"/>
                </a:solidFill>
                <a:latin typeface="+mj-lt"/>
                <a:ea typeface="Comic Sans MS" charset="0"/>
                <a:cs typeface="Comic Sans MS" charset="0"/>
              </a:rPr>
              <a:t>L’AFIS (Aérodrome Flight Information Service)</a:t>
            </a:r>
            <a:r>
              <a:rPr lang="fr-FR" sz="1400" dirty="0">
                <a:solidFill>
                  <a:srgbClr val="9C5252"/>
                </a:solidFill>
                <a:latin typeface="+mj-lt"/>
                <a:ea typeface="Comic Sans MS" charset="0"/>
                <a:cs typeface="Comic Sans MS" charset="0"/>
              </a:rPr>
              <a:t> </a:t>
            </a:r>
            <a:r>
              <a:rPr lang="fr-FR" sz="1400" dirty="0">
                <a:solidFill>
                  <a:schemeClr val="tx2"/>
                </a:solidFill>
                <a:latin typeface="+mj-lt"/>
                <a:ea typeface="Comic Sans MS" charset="0"/>
                <a:cs typeface="Comic Sans MS" charset="0"/>
              </a:rPr>
              <a:t>est un technicien de l’aviation civile ou un employé de l’organisme gestionnaire de l’aérodrome. </a:t>
            </a:r>
          </a:p>
          <a:p>
            <a:pPr lvl="2">
              <a:lnSpc>
                <a:spcPct val="13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Il ne rend pas le service de contrôle </a:t>
            </a:r>
          </a:p>
          <a:p>
            <a:pPr lvl="2">
              <a:lnSpc>
                <a:spcPct val="13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Il ne donne pas de clairance.</a:t>
            </a:r>
          </a:p>
          <a:p>
            <a:pPr lvl="2">
              <a:lnSpc>
                <a:spcPct val="13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Il assure les services d’information de vol et d’alerte au bénéfice de la circulation d’aérodrome.</a:t>
            </a:r>
          </a:p>
          <a:p>
            <a:pPr lvl="2">
              <a:lnSpc>
                <a:spcPct val="130000"/>
              </a:lnSpc>
              <a:spcBef>
                <a:spcPts val="0"/>
              </a:spcBef>
              <a:spcAft>
                <a:spcPts val="600"/>
              </a:spcAft>
              <a:buSzPct val="100000"/>
              <a:buFont typeface="Wingdings" charset="2"/>
              <a:buChar char=""/>
            </a:pPr>
            <a:r>
              <a:rPr lang="fr-FR" sz="1400" dirty="0">
                <a:solidFill>
                  <a:schemeClr val="tx2"/>
                </a:solidFill>
                <a:latin typeface="+mj-lt"/>
                <a:ea typeface="Comic Sans MS" charset="0"/>
                <a:cs typeface="Comic Sans MS" charset="0"/>
              </a:rPr>
              <a:t> Il Fournit les paramètres et peut fournir des informations sur le trafic connu. </a:t>
            </a:r>
          </a:p>
          <a:p>
            <a:pPr>
              <a:lnSpc>
                <a:spcPct val="130000"/>
              </a:lnSpc>
            </a:pPr>
            <a:endParaRPr lang="fr-FR" sz="1600" dirty="0">
              <a:solidFill>
                <a:srgbClr val="FFFF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25400"/>
            <a:ext cx="5486400" cy="685800"/>
          </a:xfrm>
          <a:noFill/>
          <a:ln w="9525">
            <a:noFill/>
            <a:miter lim="800000"/>
            <a:headEnd/>
            <a:tailEnd/>
          </a:ln>
          <a:effectLst/>
          <a:scene3d>
            <a:camera prst="orthographicFront"/>
            <a:lightRig rig="threePt" dir="t"/>
          </a:scene3d>
          <a:sp3d/>
        </p:spPr>
        <p:txBody>
          <a:bodyPr anchor="ctr">
            <a:prstTxWarp prst="textNoShape">
              <a:avLst/>
            </a:prstTxWarp>
          </a:bodyPr>
          <a:lstStyle/>
          <a:p>
            <a:pPr algn="ctr">
              <a:spcAft>
                <a:spcPts val="1200"/>
              </a:spcAft>
              <a:defRPr/>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rPr>
              <a:t>RADIOTÉLÉPHONIE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endParaRPr>
          </a:p>
        </p:txBody>
      </p:sp>
      <p:sp>
        <p:nvSpPr>
          <p:cNvPr id="3" name="Sous-titre 2"/>
          <p:cNvSpPr>
            <a:spLocks noGrp="1"/>
          </p:cNvSpPr>
          <p:nvPr>
            <p:ph type="subTitle" idx="1"/>
          </p:nvPr>
        </p:nvSpPr>
        <p:spPr>
          <a:xfrm>
            <a:off x="762000" y="825500"/>
            <a:ext cx="8077200" cy="5570755"/>
          </a:xfrm>
          <a:noFill/>
          <a:ln w="9525">
            <a:noFill/>
            <a:miter lim="800000"/>
            <a:headEnd/>
            <a:tailEnd/>
          </a:ln>
          <a:effectLst/>
        </p:spPr>
        <p:txBody>
          <a:bodyPr wrap="square">
            <a:prstTxWarp prst="textNoShape">
              <a:avLst/>
            </a:prstTxWarp>
            <a:spAutoFit/>
          </a:bodyPr>
          <a:lstStyle/>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BANDE DE FREQUENCES AERONAUTIQUES</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DOCUMENTS ASSOCIES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JAA FORM ONE, EASA FORM ONE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L.S.A</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PHRASEOLOGIE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Alphabet international</a:t>
            </a:r>
            <a:endParaRPr lang="fr-FR" sz="1400" dirty="0">
              <a:solidFill>
                <a:schemeClr val="tx2"/>
              </a:solidFill>
              <a:ea typeface="Comic Sans MS" charset="0"/>
              <a:cs typeface="Comic Sans MS" charset="0"/>
            </a:endParaRP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Transmission </a:t>
            </a:r>
            <a:r>
              <a:rPr lang="fr-FR" sz="1400" dirty="0">
                <a:solidFill>
                  <a:schemeClr val="tx2"/>
                </a:solidFill>
                <a:ea typeface="Comic Sans MS" charset="0"/>
                <a:cs typeface="Comic Sans MS" charset="0"/>
              </a:rPr>
              <a:t>des </a:t>
            </a:r>
            <a:r>
              <a:rPr lang="fr-FR" sz="1400" dirty="0" smtClean="0">
                <a:solidFill>
                  <a:schemeClr val="tx2"/>
                </a:solidFill>
                <a:ea typeface="Comic Sans MS" charset="0"/>
                <a:cs typeface="Comic Sans MS" charset="0"/>
              </a:rPr>
              <a:t>nombres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Principales expressions conventionnelle</a:t>
            </a:r>
          </a:p>
          <a:p>
            <a:pPr marL="457200" lvl="0" indent="-457200" algn="l" fontAlgn="base">
              <a:spcBef>
                <a:spcPts val="0"/>
              </a:spcBef>
              <a:spcAft>
                <a:spcPts val="600"/>
              </a:spcAft>
              <a:buSzPct val="100000"/>
              <a:buFont typeface="Courier New"/>
              <a:buChar char="o"/>
              <a:defRPr/>
            </a:pPr>
            <a:r>
              <a:rPr lang="fr-FR" sz="1400" b="1" cap="all" dirty="0">
                <a:solidFill>
                  <a:schemeClr val="accent2"/>
                </a:solidFill>
                <a:ea typeface="Comic Sans MS" charset="0"/>
                <a:cs typeface="Comic Sans MS" charset="0"/>
              </a:rPr>
              <a:t>Règles générales de </a:t>
            </a:r>
            <a:r>
              <a:rPr lang="fr-FR" sz="1400" b="1" cap="all" dirty="0" smtClean="0">
                <a:solidFill>
                  <a:schemeClr val="accent2"/>
                </a:solidFill>
                <a:ea typeface="Comic Sans MS" charset="0"/>
                <a:cs typeface="Comic Sans MS" charset="0"/>
              </a:rPr>
              <a:t>communication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Construction du 1</a:t>
            </a:r>
            <a:r>
              <a:rPr lang="fr-FR" sz="1400" baseline="30000" dirty="0" smtClean="0">
                <a:solidFill>
                  <a:schemeClr val="tx2"/>
                </a:solidFill>
                <a:ea typeface="Comic Sans MS" charset="0"/>
                <a:cs typeface="Comic Sans MS" charset="0"/>
              </a:rPr>
              <a:t>er</a:t>
            </a:r>
            <a:r>
              <a:rPr lang="fr-FR" sz="1400" dirty="0" smtClean="0">
                <a:solidFill>
                  <a:schemeClr val="tx2"/>
                </a:solidFill>
                <a:ea typeface="Comic Sans MS" charset="0"/>
                <a:cs typeface="Comic Sans MS" charset="0"/>
              </a:rPr>
              <a:t> message, clairance, collationnement</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Exemple de communication avec un organisme du contrôle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Clôture </a:t>
            </a:r>
            <a:r>
              <a:rPr lang="fr-FR" sz="1400" dirty="0">
                <a:solidFill>
                  <a:schemeClr val="tx2"/>
                </a:solidFill>
                <a:ea typeface="Comic Sans MS" charset="0"/>
                <a:cs typeface="Comic Sans MS" charset="0"/>
              </a:rPr>
              <a:t>de communication</a:t>
            </a:r>
            <a:endParaRPr lang="fr-FR" sz="1400" dirty="0" smtClean="0">
              <a:solidFill>
                <a:schemeClr val="tx2"/>
              </a:solidFill>
              <a:ea typeface="Comic Sans MS" charset="0"/>
              <a:cs typeface="Comic Sans MS" charset="0"/>
            </a:endParaRPr>
          </a:p>
          <a:p>
            <a:pPr marL="45720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Phases d’alerte, Message </a:t>
            </a:r>
            <a:r>
              <a:rPr lang="fr-FR" sz="1400" b="1" cap="all" dirty="0">
                <a:solidFill>
                  <a:schemeClr val="accent2"/>
                </a:solidFill>
                <a:ea typeface="Comic Sans MS" charset="0"/>
                <a:cs typeface="Comic Sans MS" charset="0"/>
              </a:rPr>
              <a:t>d’urgence, de </a:t>
            </a:r>
            <a:r>
              <a:rPr lang="fr-FR" sz="1400" b="1" cap="all" dirty="0" smtClean="0">
                <a:solidFill>
                  <a:schemeClr val="accent2"/>
                </a:solidFill>
                <a:ea typeface="Comic Sans MS" charset="0"/>
                <a:cs typeface="Comic Sans MS" charset="0"/>
              </a:rPr>
              <a:t>détresse</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Phases d’alerte et délais de déclenchement</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Situations d’urgence, de détresse</a:t>
            </a:r>
          </a:p>
          <a:p>
            <a:pPr marL="457200" lvl="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PROCEDURES D’INTEGRATION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contrôlé</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non contrôlé avec AFIS, en auto information</a:t>
            </a:r>
            <a:endParaRPr lang="fr-FR" sz="1400" b="1" cap="all" dirty="0" smtClean="0">
              <a:solidFill>
                <a:schemeClr val="accent2"/>
              </a:solidFill>
              <a:ea typeface="Comic Sans MS" charset="0"/>
              <a:cs typeface="Comic Sans MS" charset="0"/>
            </a:endParaRPr>
          </a:p>
          <a:p>
            <a:pPr marL="457200" lvl="0" indent="-457200" algn="l" fontAlgn="base">
              <a:spcBef>
                <a:spcPts val="0"/>
              </a:spcBef>
              <a:spcAft>
                <a:spcPts val="600"/>
              </a:spcAft>
              <a:buSzPct val="100000"/>
              <a:buFont typeface="Courier New"/>
              <a:buChar char="o"/>
              <a:defRPr/>
            </a:pPr>
            <a:endParaRPr lang="fr-FR" sz="1400" b="1" cap="all" dirty="0" smtClean="0">
              <a:solidFill>
                <a:schemeClr val="accent2"/>
              </a:solidFill>
              <a:ea typeface="Comic Sans MS" charset="0"/>
              <a:cs typeface="Comic Sans MS" charset="0"/>
            </a:endParaRPr>
          </a:p>
        </p:txBody>
      </p:sp>
      <p:sp>
        <p:nvSpPr>
          <p:cNvPr id="6" name="Rectangle à coins arrondis 5"/>
          <p:cNvSpPr/>
          <p:nvPr/>
        </p:nvSpPr>
        <p:spPr>
          <a:xfrm>
            <a:off x="596904" y="1092200"/>
            <a:ext cx="5926392" cy="3429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26906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762000" y="99060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lightRig rig="glow" dir="t">
                <a:rot lat="0" lon="0" rev="3600000"/>
              </a:lightRig>
            </a:scene3d>
            <a:sp3d prstMaterial="softEdge">
              <a:contourClr>
                <a:schemeClr val="accent4">
                  <a:alpha val="95000"/>
                </a:schemeClr>
              </a:contourClr>
            </a:sp3d>
          </a:bodyPr>
          <a:lstStyle>
            <a:defPPr>
              <a:defRPr lang="fr-FR"/>
            </a:defPPr>
            <a:lvl1pPr algn="ctr">
              <a:spcAft>
                <a:spcPts val="1200"/>
              </a:spcAft>
              <a:defRPr sz="2000" b="1">
                <a:ln>
                  <a:prstDash val="solid"/>
                </a:ln>
                <a:solidFill>
                  <a:srgbClr val="FF0000"/>
                </a:solidFill>
                <a:latin typeface="Calibri" pitchFamily="34" charset="0"/>
                <a:ea typeface="+mj-ea"/>
                <a:cs typeface="+mj-cs"/>
              </a:defRPr>
            </a:lvl1pPr>
          </a:lstStyle>
          <a:p>
            <a:r>
              <a:rPr lang="fr-FR" dirty="0">
                <a:solidFill>
                  <a:schemeClr val="accent2"/>
                </a:solidFill>
              </a:rPr>
              <a:t>Aérodrome non contrôlé en </a:t>
            </a:r>
            <a:r>
              <a:rPr lang="fr-FR" dirty="0" err="1">
                <a:solidFill>
                  <a:schemeClr val="accent2"/>
                </a:solidFill>
              </a:rPr>
              <a:t>auto-information</a:t>
            </a:r>
            <a:endParaRPr lang="fr-FR" dirty="0">
              <a:solidFill>
                <a:schemeClr val="accent2"/>
              </a:solidFill>
            </a:endParaRPr>
          </a:p>
        </p:txBody>
      </p:sp>
      <p:sp>
        <p:nvSpPr>
          <p:cNvPr id="9" name="Rectangle 1"/>
          <p:cNvSpPr>
            <a:spLocks noChangeArrowheads="1"/>
          </p:cNvSpPr>
          <p:nvPr/>
        </p:nvSpPr>
        <p:spPr bwMode="auto">
          <a:xfrm>
            <a:off x="228600" y="228600"/>
            <a:ext cx="8686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Procédures d’intégration</a:t>
            </a:r>
          </a:p>
        </p:txBody>
      </p:sp>
      <p:sp>
        <p:nvSpPr>
          <p:cNvPr id="6" name="ZoneTexte 5"/>
          <p:cNvSpPr txBox="1"/>
          <p:nvPr/>
        </p:nvSpPr>
        <p:spPr>
          <a:xfrm>
            <a:off x="457200" y="1694051"/>
            <a:ext cx="8534400" cy="2850011"/>
          </a:xfrm>
          <a:prstGeom prst="rect">
            <a:avLst/>
          </a:prstGeom>
          <a:noFill/>
          <a:effectLst/>
        </p:spPr>
        <p:txBody>
          <a:bodyPr wrap="square" rtlCol="0">
            <a:spAutoFit/>
          </a:bodyPr>
          <a:lstStyle/>
          <a:p>
            <a:pPr marL="742950" lvl="1" indent="-285750">
              <a:lnSpc>
                <a:spcPct val="110000"/>
              </a:lnSpc>
              <a:spcBef>
                <a:spcPts val="0"/>
              </a:spcBef>
              <a:spcAft>
                <a:spcPts val="600"/>
              </a:spcAft>
              <a:buSzPct val="100000"/>
              <a:buFont typeface="Arial"/>
              <a:buChar char="•"/>
            </a:pPr>
            <a:r>
              <a:rPr lang="fr-FR" sz="1400" b="1" dirty="0">
                <a:solidFill>
                  <a:schemeClr val="accent2"/>
                </a:solidFill>
                <a:latin typeface="+mj-lt"/>
                <a:ea typeface="Comic Sans MS" charset="0"/>
                <a:cs typeface="Comic Sans MS" charset="0"/>
              </a:rPr>
              <a:t>La fréquence air/air</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Le pilote émet des messages « en l’air » sur la </a:t>
            </a:r>
            <a:r>
              <a:rPr lang="fr-FR" sz="1400" dirty="0">
                <a:solidFill>
                  <a:schemeClr val="accent2"/>
                </a:solidFill>
                <a:latin typeface="+mj-lt"/>
                <a:ea typeface="Comic Sans MS" charset="0"/>
                <a:cs typeface="Comic Sans MS" charset="0"/>
              </a:rPr>
              <a:t>fréquence attribuée à l’aérodrome.</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Il rend compte de toutes les manœuvres qu’il effectue et annonce ses intentions</a:t>
            </a:r>
            <a:r>
              <a:rPr lang="fr-FR" sz="1400" dirty="0" smtClean="0">
                <a:solidFill>
                  <a:schemeClr val="tx2"/>
                </a:solidFill>
                <a:latin typeface="+mj-lt"/>
                <a:ea typeface="Comic Sans MS" charset="0"/>
                <a:cs typeface="Comic Sans MS" charset="0"/>
              </a:rPr>
              <a:t>.</a:t>
            </a:r>
          </a:p>
          <a:p>
            <a:pPr lvl="1">
              <a:lnSpc>
                <a:spcPct val="110000"/>
              </a:lnSpc>
              <a:spcBef>
                <a:spcPts val="0"/>
              </a:spcBef>
              <a:spcAft>
                <a:spcPts val="600"/>
              </a:spcAft>
              <a:buSzPct val="100000"/>
            </a:pPr>
            <a:endParaRPr lang="fr-FR" sz="1400" dirty="0">
              <a:solidFill>
                <a:schemeClr val="tx2"/>
              </a:solidFill>
              <a:latin typeface="+mj-lt"/>
              <a:ea typeface="Comic Sans MS" charset="0"/>
              <a:cs typeface="Comic Sans MS" charset="0"/>
            </a:endParaRPr>
          </a:p>
          <a:p>
            <a:pPr marL="742950" lvl="1" indent="-285750">
              <a:lnSpc>
                <a:spcPct val="110000"/>
              </a:lnSpc>
              <a:spcBef>
                <a:spcPts val="0"/>
              </a:spcBef>
              <a:spcAft>
                <a:spcPts val="600"/>
              </a:spcAft>
              <a:buSzPct val="100000"/>
              <a:buFont typeface="Arial"/>
              <a:buChar char="•"/>
            </a:pPr>
            <a:r>
              <a:rPr lang="fr-FR" sz="1400" b="1" dirty="0">
                <a:solidFill>
                  <a:schemeClr val="accent2"/>
                </a:solidFill>
                <a:latin typeface="+mj-lt"/>
                <a:ea typeface="Comic Sans MS" charset="0"/>
                <a:cs typeface="Comic Sans MS" charset="0"/>
              </a:rPr>
              <a:t>La fréquence « Club »</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Le pilote émet des messages « en l’air » sur la fréquence </a:t>
            </a:r>
            <a:r>
              <a:rPr lang="fr-FR" sz="1400" dirty="0">
                <a:solidFill>
                  <a:schemeClr val="accent2"/>
                </a:solidFill>
                <a:latin typeface="+mj-lt"/>
                <a:ea typeface="Comic Sans MS" charset="0"/>
                <a:cs typeface="Comic Sans MS" charset="0"/>
              </a:rPr>
              <a:t>123.50 Mhz.</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Il rend compte de toutes les manœuvres qu’il effectue et annonce ses intentions.</a:t>
            </a:r>
          </a:p>
          <a:p>
            <a:pPr lvl="1">
              <a:lnSpc>
                <a:spcPct val="110000"/>
              </a:lnSpc>
              <a:spcBef>
                <a:spcPts val="0"/>
              </a:spcBef>
              <a:spcAft>
                <a:spcPts val="600"/>
              </a:spcAft>
              <a:buSzPct val="100000"/>
            </a:pPr>
            <a:r>
              <a:rPr lang="fr-FR" sz="1400" dirty="0">
                <a:solidFill>
                  <a:schemeClr val="tx2"/>
                </a:solidFill>
                <a:latin typeface="+mj-lt"/>
                <a:ea typeface="Comic Sans MS" charset="0"/>
                <a:cs typeface="Comic Sans MS" charset="0"/>
              </a:rPr>
              <a:t>Afin d’éviter les confusions, chaque message devra préciser le nom de l’aérodrome où l’aéronef évolue.</a:t>
            </a:r>
          </a:p>
          <a:p>
            <a:endParaRPr lang="fr-FR" sz="1600" dirty="0">
              <a:solidFill>
                <a:srgbClr val="FFFF00"/>
              </a:solidFill>
              <a:effectLst>
                <a:outerShdw blurRad="50800" dist="38100" dir="2700000">
                  <a:srgbClr val="000000"/>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ChangeArrowheads="1"/>
          </p:cNvSpPr>
          <p:nvPr/>
        </p:nvSpPr>
        <p:spPr bwMode="auto">
          <a:xfrm>
            <a:off x="508000" y="809486"/>
            <a:ext cx="8153400" cy="1190582"/>
          </a:xfrm>
          <a:prstGeom prst="rect">
            <a:avLst/>
          </a:prstGeom>
          <a:noFill/>
          <a:ln w="9525">
            <a:noFill/>
            <a:miter lim="800000"/>
            <a:headEnd/>
            <a:tailEnd/>
          </a:ln>
          <a:effectLst/>
        </p:spPr>
        <p:txBody>
          <a:bodyPr wrap="square">
            <a:prstTxWarp prst="textNoShape">
              <a:avLst/>
            </a:prstTxWarp>
            <a:spAutoFit/>
          </a:bodyPr>
          <a:lstStyle>
            <a:defPPr>
              <a:defRPr lang="fr-FR"/>
            </a:defPPr>
            <a:lvl2pPr lvl="1" algn="ctr">
              <a:lnSpc>
                <a:spcPct val="110000"/>
              </a:lnSpc>
              <a:spcBef>
                <a:spcPts val="0"/>
              </a:spcBef>
              <a:spcAft>
                <a:spcPts val="600"/>
              </a:spcAft>
              <a:buSzPct val="100000"/>
              <a:defRPr sz="1400">
                <a:solidFill>
                  <a:schemeClr val="tx2"/>
                </a:solidFill>
                <a:latin typeface="+mj-lt"/>
                <a:ea typeface="Comic Sans MS" charset="0"/>
                <a:cs typeface="Comic Sans MS" charset="0"/>
              </a:defRPr>
            </a:lvl2pPr>
          </a:lstStyle>
          <a:p>
            <a:pPr lvl="1"/>
            <a:r>
              <a:rPr lang="fr-FR" dirty="0"/>
              <a:t>Pour pouvoir utiliser un poste VHF, le pilote doit être titulaire d’une aptitude à la radiotéléphonie en langue française.</a:t>
            </a:r>
          </a:p>
          <a:p>
            <a:pPr lvl="1"/>
            <a:r>
              <a:rPr lang="fr-FR" dirty="0"/>
              <a:t>Il doit être en possession d’une licence de station d’aéronef (LSA).</a:t>
            </a:r>
          </a:p>
          <a:p>
            <a:pPr lvl="1"/>
            <a:r>
              <a:rPr lang="fr-FR" dirty="0">
                <a:solidFill>
                  <a:schemeClr val="accent2"/>
                </a:solidFill>
              </a:rPr>
              <a:t>La validité d’une LSA est de 6 ans</a:t>
            </a:r>
          </a:p>
        </p:txBody>
      </p:sp>
      <p:sp>
        <p:nvSpPr>
          <p:cNvPr id="8" name="Rectangle 1"/>
          <p:cNvSpPr>
            <a:spLocks noChangeArrowheads="1"/>
          </p:cNvSpPr>
          <p:nvPr/>
        </p:nvSpPr>
        <p:spPr bwMode="auto">
          <a:xfrm>
            <a:off x="990600" y="25400"/>
            <a:ext cx="7162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Documents associés</a:t>
            </a:r>
          </a:p>
        </p:txBody>
      </p:sp>
      <p:sp>
        <p:nvSpPr>
          <p:cNvPr id="9" name="ZoneTexte 8"/>
          <p:cNvSpPr txBox="1"/>
          <p:nvPr/>
        </p:nvSpPr>
        <p:spPr>
          <a:xfrm>
            <a:off x="444500" y="2078472"/>
            <a:ext cx="8305800" cy="2422201"/>
          </a:xfrm>
          <a:prstGeom prst="rect">
            <a:avLst/>
          </a:prstGeom>
          <a:noFill/>
          <a:effectLst/>
        </p:spPr>
        <p:txBody>
          <a:bodyPr wrap="square" rtlCol="0">
            <a:spAutoFit/>
          </a:bodyPr>
          <a:lstStyle/>
          <a:p>
            <a:pPr lvl="1" algn="ctr">
              <a:lnSpc>
                <a:spcPct val="110000"/>
              </a:lnSpc>
              <a:spcBef>
                <a:spcPts val="0"/>
              </a:spcBef>
              <a:spcAft>
                <a:spcPts val="600"/>
              </a:spcAft>
              <a:buSzPct val="100000"/>
              <a:defRPr/>
            </a:pPr>
            <a:r>
              <a:rPr lang="fr-FR" sz="1400" dirty="0">
                <a:solidFill>
                  <a:schemeClr val="tx2"/>
                </a:solidFill>
                <a:latin typeface="+mj-lt"/>
                <a:ea typeface="Comic Sans MS" charset="0"/>
                <a:cs typeface="Comic Sans MS" charset="0"/>
              </a:rPr>
              <a:t>Pour obtenir </a:t>
            </a:r>
            <a:r>
              <a:rPr lang="fr-FR" sz="1400" dirty="0" smtClean="0">
                <a:solidFill>
                  <a:schemeClr val="tx2"/>
                </a:solidFill>
                <a:latin typeface="+mj-lt"/>
                <a:ea typeface="Comic Sans MS" charset="0"/>
                <a:cs typeface="Comic Sans MS" charset="0"/>
              </a:rPr>
              <a:t>une LSA, </a:t>
            </a:r>
            <a:r>
              <a:rPr lang="fr-FR" sz="1400" dirty="0">
                <a:solidFill>
                  <a:schemeClr val="tx2"/>
                </a:solidFill>
                <a:latin typeface="+mj-lt"/>
                <a:ea typeface="Comic Sans MS" charset="0"/>
                <a:cs typeface="Comic Sans MS" charset="0"/>
              </a:rPr>
              <a:t>il faut déposer un dossier à la DRAC constitué par :</a:t>
            </a:r>
          </a:p>
          <a:p>
            <a:pPr marL="2114550" lvl="4" indent="-285750">
              <a:lnSpc>
                <a:spcPct val="110000"/>
              </a:lnSpc>
              <a:spcBef>
                <a:spcPts val="0"/>
              </a:spcBef>
              <a:spcAft>
                <a:spcPts val="600"/>
              </a:spcAft>
              <a:buSzPct val="100000"/>
              <a:buFont typeface="Wingdings" charset="2"/>
              <a:buChar char="v"/>
              <a:defRPr/>
            </a:pPr>
            <a:r>
              <a:rPr lang="fr-FR" sz="1400" dirty="0">
                <a:solidFill>
                  <a:schemeClr val="tx2"/>
                </a:solidFill>
                <a:latin typeface="+mj-lt"/>
                <a:ea typeface="Comic Sans MS" charset="0"/>
                <a:cs typeface="Comic Sans MS" charset="0"/>
              </a:rPr>
              <a:t> Le certificat de conformité de la radio : </a:t>
            </a:r>
          </a:p>
          <a:p>
            <a:pPr marL="2457450" lvl="5" indent="-171450">
              <a:lnSpc>
                <a:spcPct val="110000"/>
              </a:lnSpc>
              <a:spcAft>
                <a:spcPts val="600"/>
              </a:spcAft>
              <a:buSzPct val="100000"/>
              <a:buFont typeface="Arial"/>
              <a:buChar char="•"/>
              <a:defRPr/>
            </a:pPr>
            <a:r>
              <a:rPr lang="fr-FR" sz="1200" i="1" dirty="0" smtClean="0">
                <a:solidFill>
                  <a:schemeClr val="accent2"/>
                </a:solidFill>
                <a:latin typeface="+mj-lt"/>
                <a:ea typeface="Comic Sans MS" charset="0"/>
                <a:cs typeface="Comic Sans MS" charset="0"/>
              </a:rPr>
              <a:t>le </a:t>
            </a:r>
            <a:r>
              <a:rPr lang="fr-FR" sz="1200" i="1" dirty="0">
                <a:solidFill>
                  <a:schemeClr val="accent2"/>
                </a:solidFill>
                <a:latin typeface="+mj-lt"/>
                <a:ea typeface="Comic Sans MS" charset="0"/>
                <a:cs typeface="Comic Sans MS" charset="0"/>
              </a:rPr>
              <a:t>JAA FORM ONE ou </a:t>
            </a:r>
            <a:r>
              <a:rPr lang="fr-FR" sz="1200" i="1" dirty="0" smtClean="0">
                <a:solidFill>
                  <a:schemeClr val="accent2"/>
                </a:solidFill>
                <a:latin typeface="+mj-lt"/>
                <a:ea typeface="Comic Sans MS" charset="0"/>
                <a:cs typeface="Comic Sans MS" charset="0"/>
              </a:rPr>
              <a:t>l’EASA </a:t>
            </a:r>
            <a:r>
              <a:rPr lang="fr-FR" sz="1200" i="1" dirty="0">
                <a:solidFill>
                  <a:schemeClr val="accent2"/>
                </a:solidFill>
                <a:latin typeface="+mj-lt"/>
                <a:ea typeface="Comic Sans MS" charset="0"/>
                <a:cs typeface="Comic Sans MS" charset="0"/>
              </a:rPr>
              <a:t>FORM ONE</a:t>
            </a:r>
          </a:p>
          <a:p>
            <a:pPr marL="2114550" lvl="4" indent="-285750">
              <a:lnSpc>
                <a:spcPct val="110000"/>
              </a:lnSpc>
              <a:spcBef>
                <a:spcPts val="0"/>
              </a:spcBef>
              <a:spcAft>
                <a:spcPts val="600"/>
              </a:spcAft>
              <a:buSzPct val="100000"/>
              <a:buFont typeface="Wingdings" charset="2"/>
              <a:buChar char="v"/>
              <a:defRPr/>
            </a:pPr>
            <a:r>
              <a:rPr lang="fr-FR" sz="1400" dirty="0">
                <a:solidFill>
                  <a:schemeClr val="tx2"/>
                </a:solidFill>
                <a:latin typeface="+mj-lt"/>
                <a:ea typeface="Comic Sans MS" charset="0"/>
                <a:cs typeface="Comic Sans MS" charset="0"/>
              </a:rPr>
              <a:t> Une copie de la carte d’identification de l’ULM à équiper.</a:t>
            </a:r>
          </a:p>
          <a:p>
            <a:pPr marL="2114550" lvl="4" indent="-285750">
              <a:lnSpc>
                <a:spcPct val="110000"/>
              </a:lnSpc>
              <a:spcBef>
                <a:spcPts val="0"/>
              </a:spcBef>
              <a:spcAft>
                <a:spcPts val="600"/>
              </a:spcAft>
              <a:buSzPct val="100000"/>
              <a:buFont typeface="Wingdings" charset="2"/>
              <a:buChar char="v"/>
              <a:defRPr/>
            </a:pPr>
            <a:r>
              <a:rPr lang="fr-FR" sz="1400" dirty="0">
                <a:solidFill>
                  <a:schemeClr val="tx2"/>
                </a:solidFill>
                <a:latin typeface="+mj-lt"/>
                <a:ea typeface="Comic Sans MS" charset="0"/>
                <a:cs typeface="Comic Sans MS" charset="0"/>
              </a:rPr>
              <a:t> Un schéma d’implantation de l’équipement radio :</a:t>
            </a:r>
          </a:p>
          <a:p>
            <a:pPr marL="2457450" lvl="5" indent="-171450">
              <a:lnSpc>
                <a:spcPct val="110000"/>
              </a:lnSpc>
              <a:spcAft>
                <a:spcPts val="600"/>
              </a:spcAft>
              <a:buSzPct val="100000"/>
              <a:buFont typeface="Arial"/>
              <a:buChar char="•"/>
              <a:defRPr/>
            </a:pPr>
            <a:r>
              <a:rPr lang="fr-FR" sz="1200" i="1" dirty="0" smtClean="0">
                <a:solidFill>
                  <a:schemeClr val="accent2"/>
                </a:solidFill>
                <a:latin typeface="+mj-lt"/>
                <a:ea typeface="Comic Sans MS" charset="0"/>
                <a:cs typeface="Comic Sans MS" charset="0"/>
              </a:rPr>
              <a:t>Antenne extérieure avec plan de masse</a:t>
            </a:r>
          </a:p>
          <a:p>
            <a:pPr marL="2457450" lvl="5" indent="-171450">
              <a:lnSpc>
                <a:spcPct val="110000"/>
              </a:lnSpc>
              <a:spcAft>
                <a:spcPts val="600"/>
              </a:spcAft>
              <a:buSzPct val="100000"/>
              <a:buFont typeface="Arial"/>
              <a:buChar char="•"/>
              <a:defRPr/>
            </a:pPr>
            <a:r>
              <a:rPr lang="fr-FR" sz="1200" i="1" dirty="0" smtClean="0">
                <a:solidFill>
                  <a:schemeClr val="accent2"/>
                </a:solidFill>
                <a:latin typeface="+mj-lt"/>
                <a:ea typeface="Comic Sans MS" charset="0"/>
                <a:cs typeface="Comic Sans MS" charset="0"/>
              </a:rPr>
              <a:t> Poste fixé sur un support durant l’utilisation ou encastrée</a:t>
            </a:r>
          </a:p>
          <a:p>
            <a:pPr marL="2457450" lvl="5" indent="-171450">
              <a:lnSpc>
                <a:spcPct val="110000"/>
              </a:lnSpc>
              <a:spcAft>
                <a:spcPts val="600"/>
              </a:spcAft>
              <a:buSzPct val="100000"/>
              <a:buFont typeface="Arial"/>
              <a:buChar char="•"/>
              <a:defRPr/>
            </a:pPr>
            <a:r>
              <a:rPr lang="fr-FR" sz="1200" i="1" dirty="0" smtClean="0">
                <a:solidFill>
                  <a:schemeClr val="accent2"/>
                </a:solidFill>
                <a:latin typeface="+mj-lt"/>
                <a:ea typeface="Comic Sans MS" charset="0"/>
                <a:cs typeface="Comic Sans MS" charset="0"/>
              </a:rPr>
              <a:t> </a:t>
            </a:r>
            <a:r>
              <a:rPr lang="fr-FR" sz="1200" i="1" dirty="0">
                <a:solidFill>
                  <a:schemeClr val="accent2"/>
                </a:solidFill>
                <a:latin typeface="+mj-lt"/>
                <a:ea typeface="Comic Sans MS" charset="0"/>
                <a:cs typeface="Comic Sans MS" charset="0"/>
              </a:rPr>
              <a:t>Utilisation de micro-casques et d’un bouton d’émission</a:t>
            </a:r>
          </a:p>
        </p:txBody>
      </p:sp>
      <p:sp>
        <p:nvSpPr>
          <p:cNvPr id="10" name="ZoneTexte 9"/>
          <p:cNvSpPr txBox="1"/>
          <p:nvPr/>
        </p:nvSpPr>
        <p:spPr>
          <a:xfrm>
            <a:off x="457200" y="4528741"/>
            <a:ext cx="8229600" cy="1788182"/>
          </a:xfrm>
          <a:prstGeom prst="rect">
            <a:avLst/>
          </a:prstGeom>
          <a:noFill/>
          <a:effectLst/>
        </p:spPr>
        <p:txBody>
          <a:bodyPr wrap="square" rtlCol="0">
            <a:spAutoFit/>
          </a:bodyPr>
          <a:lstStyle/>
          <a:p>
            <a:pPr lvl="1" algn="ctr">
              <a:lnSpc>
                <a:spcPct val="110000"/>
              </a:lnSpc>
              <a:spcBef>
                <a:spcPts val="0"/>
              </a:spcBef>
              <a:spcAft>
                <a:spcPts val="600"/>
              </a:spcAft>
              <a:buSzPct val="100000"/>
              <a:defRPr/>
            </a:pPr>
            <a:r>
              <a:rPr lang="fr-FR" sz="1400" dirty="0">
                <a:solidFill>
                  <a:schemeClr val="tx2"/>
                </a:solidFill>
                <a:latin typeface="+mj-lt"/>
                <a:ea typeface="Comic Sans MS" charset="0"/>
                <a:cs typeface="Comic Sans MS" charset="0"/>
              </a:rPr>
              <a:t>Lorsqu’on</a:t>
            </a:r>
            <a:r>
              <a:rPr lang="fr-FR" sz="1600" dirty="0" smtClean="0">
                <a:solidFill>
                  <a:srgbClr val="FFFF00"/>
                </a:solidFill>
                <a:effectLst>
                  <a:outerShdw blurRad="50800" dist="38100" dir="2700000">
                    <a:srgbClr val="000000"/>
                  </a:outerShdw>
                </a:effectLst>
                <a:latin typeface="+mj-lt"/>
              </a:rPr>
              <a:t> </a:t>
            </a:r>
            <a:r>
              <a:rPr lang="fr-FR" sz="1400" dirty="0">
                <a:solidFill>
                  <a:schemeClr val="tx2"/>
                </a:solidFill>
                <a:latin typeface="+mj-lt"/>
                <a:ea typeface="Comic Sans MS" charset="0"/>
                <a:cs typeface="Comic Sans MS" charset="0"/>
              </a:rPr>
              <a:t>possède une licence de station, un indicatif d’appel nous est attribué. Il se compose d’une série de 5 lettres :</a:t>
            </a:r>
          </a:p>
          <a:p>
            <a:pPr lvl="1" algn="ctr">
              <a:lnSpc>
                <a:spcPct val="110000"/>
              </a:lnSpc>
              <a:spcBef>
                <a:spcPts val="0"/>
              </a:spcBef>
              <a:spcAft>
                <a:spcPts val="600"/>
              </a:spcAft>
              <a:buSzPct val="100000"/>
              <a:defRPr/>
            </a:pPr>
            <a:r>
              <a:rPr lang="fr-FR" sz="1400" dirty="0">
                <a:solidFill>
                  <a:schemeClr val="tx2"/>
                </a:solidFill>
                <a:latin typeface="+mj-lt"/>
                <a:ea typeface="Comic Sans MS" charset="0"/>
                <a:cs typeface="Comic Sans MS" charset="0"/>
              </a:rPr>
              <a:t>F (pour la France) puis J (pour les ULM) puis 3 autres lettres</a:t>
            </a:r>
            <a:r>
              <a:rPr lang="fr-FR" sz="1400" dirty="0" smtClean="0">
                <a:solidFill>
                  <a:schemeClr val="tx2"/>
                </a:solidFill>
                <a:latin typeface="+mj-lt"/>
                <a:ea typeface="Comic Sans MS" charset="0"/>
                <a:cs typeface="Comic Sans MS" charset="0"/>
              </a:rPr>
              <a:t>.</a:t>
            </a:r>
            <a:endParaRPr lang="fr-FR" sz="1400" dirty="0">
              <a:solidFill>
                <a:schemeClr val="tx2"/>
              </a:solidFill>
              <a:latin typeface="+mj-lt"/>
              <a:ea typeface="Comic Sans MS" charset="0"/>
              <a:cs typeface="Comic Sans MS" charset="0"/>
            </a:endParaRPr>
          </a:p>
          <a:p>
            <a:pPr lvl="1" algn="ctr">
              <a:lnSpc>
                <a:spcPct val="110000"/>
              </a:lnSpc>
              <a:spcBef>
                <a:spcPts val="0"/>
              </a:spcBef>
              <a:spcAft>
                <a:spcPts val="600"/>
              </a:spcAft>
              <a:buSzPct val="100000"/>
              <a:defRPr/>
            </a:pPr>
            <a:r>
              <a:rPr lang="fr-FR" sz="1400" dirty="0">
                <a:solidFill>
                  <a:schemeClr val="tx2"/>
                </a:solidFill>
                <a:latin typeface="+mj-lt"/>
                <a:ea typeface="Comic Sans MS" charset="0"/>
                <a:cs typeface="Comic Sans MS" charset="0"/>
              </a:rPr>
              <a:t>C’est cet  indicatif qui devra être utilisé lors des contacts radio avec les différents organismes de la C.A.</a:t>
            </a:r>
          </a:p>
          <a:p>
            <a:endParaRPr lang="fr-FR" sz="1600" dirty="0">
              <a:latin typeface="+mj-lt"/>
            </a:endParaRPr>
          </a:p>
        </p:txBody>
      </p:sp>
    </p:spTree>
    <p:extLst>
      <p:ext uri="{BB962C8B-B14F-4D97-AF65-F5344CB8AC3E}">
        <p14:creationId xmlns:p14="http://schemas.microsoft.com/office/powerpoint/2010/main" val="278046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lum bright="8000" contrast="-12000"/>
            <a:grayscl/>
            <a:biLevel thresh="50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rot="16200000">
            <a:off x="1795324" y="-854741"/>
            <a:ext cx="5464378" cy="8606438"/>
          </a:xfrm>
          <a:prstGeom prst="rect">
            <a:avLst/>
          </a:prstGeom>
          <a:solidFill>
            <a:srgbClr val="FFFFFF">
              <a:shade val="85000"/>
            </a:srgbClr>
          </a:solidFill>
          <a:ln w="3175" cap="sq" cmpd="sng">
            <a:solidFill>
              <a:srgbClr val="000000"/>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7265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SA.pdf"/>
          <p:cNvPicPr>
            <a:picLocks noChangeAspect="1"/>
          </p:cNvPicPr>
          <p:nvPr/>
        </p:nvPicPr>
        <p:blipFill rotWithShape="1">
          <a:blip r:embed="rId3" cstate="print">
            <a:extLst>
              <a:ext uri="{28A0092B-C50C-407E-A947-70E740481C1C}">
                <a14:useLocalDpi xmlns:a14="http://schemas.microsoft.com/office/drawing/2010/main"/>
              </a:ext>
            </a:extLst>
          </a:blip>
          <a:srcRect l="2540" r="4976" b="8642"/>
          <a:stretch/>
        </p:blipFill>
        <p:spPr>
          <a:xfrm>
            <a:off x="2082801" y="67732"/>
            <a:ext cx="4927600" cy="6696906"/>
          </a:xfrm>
          <a:prstGeom prst="rect">
            <a:avLst/>
          </a:prstGeom>
          <a:ln>
            <a:solidFill>
              <a:schemeClr val="tx1"/>
            </a:solidFill>
          </a:ln>
          <a:effectLst>
            <a:outerShdw blurRad="50800" dist="38100" algn="l" rotWithShape="0">
              <a:prstClr val="black">
                <a:alpha val="40000"/>
              </a:prstClr>
            </a:outerShdw>
          </a:effectLst>
        </p:spPr>
      </p:pic>
      <p:sp>
        <p:nvSpPr>
          <p:cNvPr id="3" name="Ellipse 2"/>
          <p:cNvSpPr/>
          <p:nvPr/>
        </p:nvSpPr>
        <p:spPr>
          <a:xfrm>
            <a:off x="2285997" y="2057404"/>
            <a:ext cx="16002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Ellipse 3"/>
          <p:cNvSpPr/>
          <p:nvPr/>
        </p:nvSpPr>
        <p:spPr>
          <a:xfrm>
            <a:off x="2743197" y="3005675"/>
            <a:ext cx="8382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llipse 4"/>
          <p:cNvSpPr>
            <a:spLocks noChangeAspect="1"/>
          </p:cNvSpPr>
          <p:nvPr/>
        </p:nvSpPr>
        <p:spPr>
          <a:xfrm>
            <a:off x="3835398" y="3437477"/>
            <a:ext cx="541197" cy="1967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32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25400"/>
            <a:ext cx="5486400" cy="685800"/>
          </a:xfrm>
          <a:noFill/>
          <a:ln w="9525">
            <a:noFill/>
            <a:miter lim="800000"/>
            <a:headEnd/>
            <a:tailEnd/>
          </a:ln>
          <a:effectLst/>
          <a:scene3d>
            <a:camera prst="orthographicFront"/>
            <a:lightRig rig="threePt" dir="t"/>
          </a:scene3d>
          <a:sp3d/>
        </p:spPr>
        <p:txBody>
          <a:bodyPr anchor="ctr">
            <a:prstTxWarp prst="textNoShape">
              <a:avLst/>
            </a:prstTxWarp>
          </a:bodyPr>
          <a:lstStyle/>
          <a:p>
            <a:pPr algn="ctr">
              <a:spcAft>
                <a:spcPts val="1200"/>
              </a:spcAft>
              <a:defRPr/>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rPr>
              <a:t>RADIOTÉLÉPHONIE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libri" pitchFamily="34" charset="0"/>
            </a:endParaRPr>
          </a:p>
        </p:txBody>
      </p:sp>
      <p:sp>
        <p:nvSpPr>
          <p:cNvPr id="3" name="Sous-titre 2"/>
          <p:cNvSpPr>
            <a:spLocks noGrp="1"/>
          </p:cNvSpPr>
          <p:nvPr>
            <p:ph type="subTitle" idx="1"/>
          </p:nvPr>
        </p:nvSpPr>
        <p:spPr>
          <a:xfrm>
            <a:off x="762000" y="825500"/>
            <a:ext cx="8077200" cy="5570755"/>
          </a:xfrm>
          <a:noFill/>
          <a:ln w="9525">
            <a:noFill/>
            <a:miter lim="800000"/>
            <a:headEnd/>
            <a:tailEnd/>
          </a:ln>
          <a:effectLst/>
        </p:spPr>
        <p:txBody>
          <a:bodyPr wrap="square">
            <a:prstTxWarp prst="textNoShape">
              <a:avLst/>
            </a:prstTxWarp>
            <a:spAutoFit/>
          </a:bodyPr>
          <a:lstStyle/>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BANDE DE FREQUENCES AERONAUTIQUES</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DOCUMENTS ASSOCIES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JAA FORM ONE, EASA FORM ONE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L.S.A</a:t>
            </a:r>
          </a:p>
          <a:p>
            <a:pPr marL="457200" lvl="0" indent="-457200" algn="l" fontAlgn="base">
              <a:spcBef>
                <a:spcPts val="0"/>
              </a:spcBef>
              <a:spcAft>
                <a:spcPts val="600"/>
              </a:spcAft>
              <a:buSzPct val="100000"/>
              <a:buFont typeface="Courier New"/>
              <a:buChar char="o"/>
              <a:defRPr/>
            </a:pPr>
            <a:r>
              <a:rPr lang="fr-FR" sz="1400" b="1" dirty="0" smtClean="0">
                <a:solidFill>
                  <a:schemeClr val="accent2"/>
                </a:solidFill>
                <a:ea typeface="Comic Sans MS" charset="0"/>
                <a:cs typeface="Comic Sans MS" charset="0"/>
              </a:rPr>
              <a:t>PHRASEOLOGIE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Alphabet international</a:t>
            </a:r>
            <a:endParaRPr lang="fr-FR" sz="1400" dirty="0">
              <a:solidFill>
                <a:schemeClr val="tx2"/>
              </a:solidFill>
              <a:ea typeface="Comic Sans MS" charset="0"/>
              <a:cs typeface="Comic Sans MS" charset="0"/>
            </a:endParaRP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Transmission </a:t>
            </a:r>
            <a:r>
              <a:rPr lang="fr-FR" sz="1400" dirty="0">
                <a:solidFill>
                  <a:schemeClr val="tx2"/>
                </a:solidFill>
                <a:ea typeface="Comic Sans MS" charset="0"/>
                <a:cs typeface="Comic Sans MS" charset="0"/>
              </a:rPr>
              <a:t>des </a:t>
            </a:r>
            <a:r>
              <a:rPr lang="fr-FR" sz="1400" dirty="0" smtClean="0">
                <a:solidFill>
                  <a:schemeClr val="tx2"/>
                </a:solidFill>
                <a:ea typeface="Comic Sans MS" charset="0"/>
                <a:cs typeface="Comic Sans MS" charset="0"/>
              </a:rPr>
              <a:t>nombres</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Principales expressions conventionnelle</a:t>
            </a:r>
          </a:p>
          <a:p>
            <a:pPr marL="457200" lvl="0" indent="-457200" algn="l" fontAlgn="base">
              <a:spcBef>
                <a:spcPts val="0"/>
              </a:spcBef>
              <a:spcAft>
                <a:spcPts val="600"/>
              </a:spcAft>
              <a:buSzPct val="100000"/>
              <a:buFont typeface="Courier New"/>
              <a:buChar char="o"/>
              <a:defRPr/>
            </a:pPr>
            <a:r>
              <a:rPr lang="fr-FR" sz="1400" b="1" cap="all" dirty="0">
                <a:solidFill>
                  <a:schemeClr val="accent2"/>
                </a:solidFill>
                <a:ea typeface="Comic Sans MS" charset="0"/>
                <a:cs typeface="Comic Sans MS" charset="0"/>
              </a:rPr>
              <a:t>Règles générales de </a:t>
            </a:r>
            <a:r>
              <a:rPr lang="fr-FR" sz="1400" b="1" cap="all" dirty="0" smtClean="0">
                <a:solidFill>
                  <a:schemeClr val="accent2"/>
                </a:solidFill>
                <a:ea typeface="Comic Sans MS" charset="0"/>
                <a:cs typeface="Comic Sans MS" charset="0"/>
              </a:rPr>
              <a:t>communication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Construction du 1</a:t>
            </a:r>
            <a:r>
              <a:rPr lang="fr-FR" sz="1400" baseline="30000" dirty="0" smtClean="0">
                <a:solidFill>
                  <a:schemeClr val="tx2"/>
                </a:solidFill>
                <a:ea typeface="Comic Sans MS" charset="0"/>
                <a:cs typeface="Comic Sans MS" charset="0"/>
              </a:rPr>
              <a:t>er</a:t>
            </a:r>
            <a:r>
              <a:rPr lang="fr-FR" sz="1400" dirty="0" smtClean="0">
                <a:solidFill>
                  <a:schemeClr val="tx2"/>
                </a:solidFill>
                <a:ea typeface="Comic Sans MS" charset="0"/>
                <a:cs typeface="Comic Sans MS" charset="0"/>
              </a:rPr>
              <a:t> message, clairance, collationnement</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Exemple de communication avec un organisme du contrôle</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Clôture </a:t>
            </a:r>
            <a:r>
              <a:rPr lang="fr-FR" sz="1400" dirty="0">
                <a:solidFill>
                  <a:schemeClr val="tx2"/>
                </a:solidFill>
                <a:ea typeface="Comic Sans MS" charset="0"/>
                <a:cs typeface="Comic Sans MS" charset="0"/>
              </a:rPr>
              <a:t>de communication</a:t>
            </a:r>
            <a:endParaRPr lang="fr-FR" sz="1400" dirty="0" smtClean="0">
              <a:solidFill>
                <a:schemeClr val="tx2"/>
              </a:solidFill>
              <a:ea typeface="Comic Sans MS" charset="0"/>
              <a:cs typeface="Comic Sans MS" charset="0"/>
            </a:endParaRPr>
          </a:p>
          <a:p>
            <a:pPr marL="45720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Phases d’alerte, Message </a:t>
            </a:r>
            <a:r>
              <a:rPr lang="fr-FR" sz="1400" b="1" cap="all" dirty="0">
                <a:solidFill>
                  <a:schemeClr val="accent2"/>
                </a:solidFill>
                <a:ea typeface="Comic Sans MS" charset="0"/>
                <a:cs typeface="Comic Sans MS" charset="0"/>
              </a:rPr>
              <a:t>d’urgence, de </a:t>
            </a:r>
            <a:r>
              <a:rPr lang="fr-FR" sz="1400" b="1" cap="all" dirty="0" smtClean="0">
                <a:solidFill>
                  <a:schemeClr val="accent2"/>
                </a:solidFill>
                <a:ea typeface="Comic Sans MS" charset="0"/>
                <a:cs typeface="Comic Sans MS" charset="0"/>
              </a:rPr>
              <a:t>détresse</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Phases d’alerte et délais de déclenchement</a:t>
            </a:r>
          </a:p>
          <a:p>
            <a:pPr lvl="2"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Situations d’urgence, de détresse</a:t>
            </a:r>
          </a:p>
          <a:p>
            <a:pPr marL="457200" lvl="0" indent="-457200" algn="l" fontAlgn="base">
              <a:spcBef>
                <a:spcPts val="0"/>
              </a:spcBef>
              <a:spcAft>
                <a:spcPts val="600"/>
              </a:spcAft>
              <a:buSzPct val="100000"/>
              <a:buFont typeface="Courier New"/>
              <a:buChar char="o"/>
              <a:defRPr/>
            </a:pPr>
            <a:r>
              <a:rPr lang="fr-FR" sz="1400" b="1" cap="all" dirty="0" smtClean="0">
                <a:solidFill>
                  <a:schemeClr val="accent2"/>
                </a:solidFill>
                <a:ea typeface="Comic Sans MS" charset="0"/>
                <a:cs typeface="Comic Sans MS" charset="0"/>
              </a:rPr>
              <a:t>PROCEDURES D’INTEGRATION</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contrôlé</a:t>
            </a:r>
          </a:p>
          <a:p>
            <a:pPr marL="914400" lvl="1" indent="-457200" algn="l" fontAlgn="base">
              <a:spcBef>
                <a:spcPts val="0"/>
              </a:spcBef>
              <a:spcAft>
                <a:spcPts val="600"/>
              </a:spcAft>
              <a:buSzPct val="100000"/>
              <a:buFont typeface="Arial"/>
              <a:buChar char="•"/>
              <a:defRPr/>
            </a:pPr>
            <a:r>
              <a:rPr lang="fr-FR" sz="1400" dirty="0" smtClean="0">
                <a:solidFill>
                  <a:schemeClr val="tx2"/>
                </a:solidFill>
                <a:ea typeface="Comic Sans MS" charset="0"/>
                <a:cs typeface="Comic Sans MS" charset="0"/>
              </a:rPr>
              <a:t>Aérodrome non contrôlé avec AFIS, en auto information</a:t>
            </a:r>
            <a:endParaRPr lang="fr-FR" sz="1400" b="1" cap="all" dirty="0" smtClean="0">
              <a:solidFill>
                <a:schemeClr val="accent2"/>
              </a:solidFill>
              <a:ea typeface="Comic Sans MS" charset="0"/>
              <a:cs typeface="Comic Sans MS" charset="0"/>
            </a:endParaRPr>
          </a:p>
          <a:p>
            <a:pPr marL="457200" lvl="0" indent="-457200" algn="l" fontAlgn="base">
              <a:spcBef>
                <a:spcPts val="0"/>
              </a:spcBef>
              <a:spcAft>
                <a:spcPts val="600"/>
              </a:spcAft>
              <a:buSzPct val="100000"/>
              <a:buFont typeface="Courier New"/>
              <a:buChar char="o"/>
              <a:defRPr/>
            </a:pPr>
            <a:endParaRPr lang="fr-FR" sz="1400" b="1" cap="all" dirty="0" smtClean="0">
              <a:solidFill>
                <a:schemeClr val="accent2"/>
              </a:solidFill>
              <a:ea typeface="Comic Sans MS" charset="0"/>
              <a:cs typeface="Comic Sans MS" charset="0"/>
            </a:endParaRPr>
          </a:p>
        </p:txBody>
      </p:sp>
      <p:sp>
        <p:nvSpPr>
          <p:cNvPr id="6" name="Rectangle à coins arrondis 5"/>
          <p:cNvSpPr/>
          <p:nvPr/>
        </p:nvSpPr>
        <p:spPr>
          <a:xfrm>
            <a:off x="469904" y="1955800"/>
            <a:ext cx="5926392" cy="3429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26906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ZoneTexte 3"/>
          <p:cNvSpPr txBox="1">
            <a:spLocks noChangeArrowheads="1"/>
          </p:cNvSpPr>
          <p:nvPr/>
        </p:nvSpPr>
        <p:spPr bwMode="auto">
          <a:xfrm>
            <a:off x="838200" y="706880"/>
            <a:ext cx="7572375" cy="567439"/>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scene3d>
              <a:camera prst="orthographicFront">
                <a:rot lat="0" lon="0" rev="0"/>
              </a:camera>
              <a:lightRig rig="glow" dir="t">
                <a:rot lat="0" lon="0" rev="3600000"/>
              </a:lightRig>
            </a:scene3d>
            <a:sp3d prstMaterial="softEdge">
              <a:contourClr>
                <a:schemeClr val="accent4">
                  <a:alpha val="95000"/>
                </a:schemeClr>
              </a:contourClr>
            </a:sp3d>
          </a:bodyPr>
          <a:lstStyle/>
          <a:p>
            <a:pPr algn="ctr">
              <a:spcAft>
                <a:spcPts val="1200"/>
              </a:spcAft>
              <a:defRPr/>
            </a:pPr>
            <a:r>
              <a:rPr lang="fr-FR" sz="2000" b="1" dirty="0" smtClean="0">
                <a:ln>
                  <a:prstDash val="solid"/>
                </a:ln>
                <a:solidFill>
                  <a:schemeClr val="accent2"/>
                </a:solidFill>
                <a:latin typeface="Calibri" pitchFamily="34" charset="0"/>
                <a:ea typeface="+mj-ea"/>
                <a:cs typeface="+mj-cs"/>
              </a:rPr>
              <a:t>l’alphabet aéronautique international</a:t>
            </a:r>
            <a:endParaRPr lang="fr-FR" sz="2000" b="1" dirty="0">
              <a:ln>
                <a:prstDash val="solid"/>
              </a:ln>
              <a:solidFill>
                <a:schemeClr val="accent2"/>
              </a:solidFill>
              <a:latin typeface="Calibri" pitchFamily="34" charset="0"/>
              <a:ea typeface="+mj-ea"/>
              <a:cs typeface="+mj-cs"/>
            </a:endParaRPr>
          </a:p>
        </p:txBody>
      </p:sp>
      <p:graphicFrame>
        <p:nvGraphicFramePr>
          <p:cNvPr id="5" name="Tableau 4"/>
          <p:cNvGraphicFramePr>
            <a:graphicFrameLocks noGrp="1" noChangeAspect="1"/>
          </p:cNvGraphicFramePr>
          <p:nvPr>
            <p:extLst>
              <p:ext uri="{D42A27DB-BD31-4B8C-83A1-F6EECF244321}">
                <p14:modId xmlns:p14="http://schemas.microsoft.com/office/powerpoint/2010/main" val="1526581336"/>
              </p:ext>
            </p:extLst>
          </p:nvPr>
        </p:nvGraphicFramePr>
        <p:xfrm>
          <a:off x="1105944" y="1536700"/>
          <a:ext cx="6741908" cy="2552700"/>
        </p:xfrm>
        <a:graphic>
          <a:graphicData uri="http://schemas.openxmlformats.org/drawingml/2006/table">
            <a:tbl>
              <a:tblPr>
                <a:tableStyleId>{3C2FFA5D-87B4-456A-9821-1D502468CF0F}</a:tableStyleId>
              </a:tblPr>
              <a:tblGrid>
                <a:gridCol w="1123651"/>
                <a:gridCol w="1123651"/>
                <a:gridCol w="1184944"/>
                <a:gridCol w="1062359"/>
                <a:gridCol w="1389244"/>
                <a:gridCol w="858059"/>
              </a:tblGrid>
              <a:tr h="510540">
                <a:tc>
                  <a:txBody>
                    <a:bodyPr/>
                    <a:lstStyle/>
                    <a:p>
                      <a:pPr algn="ctr"/>
                      <a:r>
                        <a:rPr lang="fr-FR" sz="1600" dirty="0">
                          <a:effectLst/>
                        </a:rPr>
                        <a:t>Alpha</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Fox-Trot</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Kilo</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Papa</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Uniform</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Zulu</a:t>
                      </a:r>
                      <a:endParaRPr lang="fr-FR" sz="1600" b="0" dirty="0">
                        <a:solidFill>
                          <a:srgbClr val="FFFF00"/>
                        </a:solidFill>
                        <a:effectLst/>
                        <a:latin typeface="Arial"/>
                        <a:cs typeface="Arial"/>
                      </a:endParaRPr>
                    </a:p>
                  </a:txBody>
                  <a:tcPr marL="87388" marR="87388" marT="43692" marB="43692" anchor="ctr"/>
                </a:tc>
              </a:tr>
              <a:tr h="510540">
                <a:tc>
                  <a:txBody>
                    <a:bodyPr/>
                    <a:lstStyle/>
                    <a:p>
                      <a:pPr algn="ctr"/>
                      <a:r>
                        <a:rPr lang="fr-FR" sz="1600" dirty="0">
                          <a:effectLst/>
                        </a:rPr>
                        <a:t>Bravo</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Golf</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Lima</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err="1">
                          <a:effectLst/>
                        </a:rPr>
                        <a:t>Quebec</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Victor</a:t>
                      </a:r>
                      <a:endParaRPr lang="fr-FR" sz="1600" b="0" dirty="0">
                        <a:solidFill>
                          <a:srgbClr val="FFFF00"/>
                        </a:solidFill>
                        <a:effectLst/>
                        <a:latin typeface="Arial"/>
                        <a:cs typeface="Arial"/>
                      </a:endParaRPr>
                    </a:p>
                  </a:txBody>
                  <a:tcPr marL="87388" marR="87388" marT="43692" marB="43692" anchor="ctr"/>
                </a:tc>
                <a:tc>
                  <a:txBody>
                    <a:bodyPr/>
                    <a:lstStyle/>
                    <a:p>
                      <a:endParaRPr lang="fr-FR" sz="1600" b="0" dirty="0">
                        <a:solidFill>
                          <a:srgbClr val="FFFF00"/>
                        </a:solidFill>
                        <a:effectLst/>
                        <a:latin typeface="Arial"/>
                        <a:cs typeface="Arial"/>
                      </a:endParaRPr>
                    </a:p>
                  </a:txBody>
                  <a:tcPr marL="87388" marR="87388" marT="43692" marB="43692"/>
                </a:tc>
              </a:tr>
              <a:tr h="510540">
                <a:tc>
                  <a:txBody>
                    <a:bodyPr/>
                    <a:lstStyle/>
                    <a:p>
                      <a:pPr algn="ctr"/>
                      <a:r>
                        <a:rPr lang="fr-FR" sz="1600" dirty="0">
                          <a:effectLst/>
                        </a:rPr>
                        <a:t>Charlie</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err="1">
                          <a:effectLst/>
                        </a:rPr>
                        <a:t>Hotel</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Mike</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Romeo</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Whiskey</a:t>
                      </a:r>
                      <a:endParaRPr lang="fr-FR" sz="1600" b="0" dirty="0">
                        <a:solidFill>
                          <a:srgbClr val="FFFF00"/>
                        </a:solidFill>
                        <a:effectLst/>
                        <a:latin typeface="Arial"/>
                        <a:cs typeface="Arial"/>
                      </a:endParaRPr>
                    </a:p>
                  </a:txBody>
                  <a:tcPr marL="87388" marR="87388" marT="43692" marB="43692" anchor="ctr"/>
                </a:tc>
                <a:tc>
                  <a:txBody>
                    <a:bodyPr/>
                    <a:lstStyle/>
                    <a:p>
                      <a:endParaRPr lang="fr-FR" sz="1600" b="0" dirty="0">
                        <a:solidFill>
                          <a:srgbClr val="FFFF00"/>
                        </a:solidFill>
                        <a:effectLst/>
                        <a:latin typeface="Arial"/>
                        <a:cs typeface="Arial"/>
                      </a:endParaRPr>
                    </a:p>
                  </a:txBody>
                  <a:tcPr marL="87388" marR="87388" marT="43692" marB="43692"/>
                </a:tc>
              </a:tr>
              <a:tr h="510540">
                <a:tc>
                  <a:txBody>
                    <a:bodyPr/>
                    <a:lstStyle/>
                    <a:p>
                      <a:pPr algn="ctr"/>
                      <a:r>
                        <a:rPr lang="fr-FR" sz="1600" dirty="0">
                          <a:effectLst/>
                        </a:rPr>
                        <a:t>Delta</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err="1">
                          <a:effectLst/>
                        </a:rPr>
                        <a:t>India</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err="1">
                          <a:effectLst/>
                        </a:rPr>
                        <a:t>November</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Sierra</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err="1">
                          <a:effectLst/>
                        </a:rPr>
                        <a:t>X-ray</a:t>
                      </a:r>
                      <a:endParaRPr lang="fr-FR" sz="1600" b="0" dirty="0">
                        <a:solidFill>
                          <a:srgbClr val="FFFF00"/>
                        </a:solidFill>
                        <a:effectLst/>
                        <a:latin typeface="Arial"/>
                        <a:cs typeface="Arial"/>
                      </a:endParaRPr>
                    </a:p>
                  </a:txBody>
                  <a:tcPr marL="87388" marR="87388" marT="43692" marB="43692" anchor="ctr"/>
                </a:tc>
                <a:tc>
                  <a:txBody>
                    <a:bodyPr/>
                    <a:lstStyle/>
                    <a:p>
                      <a:endParaRPr lang="fr-FR" sz="1600" b="0" dirty="0">
                        <a:solidFill>
                          <a:srgbClr val="FFFF00"/>
                        </a:solidFill>
                        <a:effectLst/>
                        <a:latin typeface="Arial"/>
                        <a:cs typeface="Arial"/>
                      </a:endParaRPr>
                    </a:p>
                  </a:txBody>
                  <a:tcPr marL="87388" marR="87388" marT="43692" marB="43692"/>
                </a:tc>
              </a:tr>
              <a:tr h="510540">
                <a:tc>
                  <a:txBody>
                    <a:bodyPr/>
                    <a:lstStyle/>
                    <a:p>
                      <a:pPr algn="ctr"/>
                      <a:r>
                        <a:rPr lang="fr-FR" sz="1600" dirty="0">
                          <a:effectLst/>
                        </a:rPr>
                        <a:t>Echo</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err="1">
                          <a:effectLst/>
                        </a:rPr>
                        <a:t>Juliett</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Oscar</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Tango</a:t>
                      </a:r>
                      <a:endParaRPr lang="fr-FR" sz="1600" b="0" dirty="0">
                        <a:solidFill>
                          <a:srgbClr val="FFFF00"/>
                        </a:solidFill>
                        <a:effectLst/>
                        <a:latin typeface="Arial"/>
                        <a:cs typeface="Arial"/>
                      </a:endParaRPr>
                    </a:p>
                  </a:txBody>
                  <a:tcPr marL="87388" marR="87388" marT="43692" marB="43692" anchor="ctr"/>
                </a:tc>
                <a:tc>
                  <a:txBody>
                    <a:bodyPr/>
                    <a:lstStyle/>
                    <a:p>
                      <a:pPr algn="ctr"/>
                      <a:r>
                        <a:rPr lang="fr-FR" sz="1600" dirty="0">
                          <a:effectLst/>
                        </a:rPr>
                        <a:t>Yankee</a:t>
                      </a:r>
                      <a:endParaRPr lang="fr-FR" sz="1600" b="0" dirty="0">
                        <a:solidFill>
                          <a:srgbClr val="FFFF00"/>
                        </a:solidFill>
                        <a:effectLst/>
                        <a:latin typeface="Arial"/>
                        <a:cs typeface="Arial"/>
                      </a:endParaRPr>
                    </a:p>
                  </a:txBody>
                  <a:tcPr marL="87388" marR="87388" marT="43692" marB="43692" anchor="ctr"/>
                </a:tc>
                <a:tc>
                  <a:txBody>
                    <a:bodyPr/>
                    <a:lstStyle/>
                    <a:p>
                      <a:endParaRPr lang="fr-FR" sz="1600" b="0" dirty="0">
                        <a:solidFill>
                          <a:srgbClr val="FFFF00"/>
                        </a:solidFill>
                        <a:effectLst/>
                        <a:latin typeface="Arial"/>
                        <a:cs typeface="Arial"/>
                      </a:endParaRPr>
                    </a:p>
                  </a:txBody>
                  <a:tcPr marL="87388" marR="87388" marT="43692" marB="43692"/>
                </a:tc>
              </a:tr>
            </a:tbl>
          </a:graphicData>
        </a:graphic>
      </p:graphicFrame>
      <p:sp>
        <p:nvSpPr>
          <p:cNvPr id="6" name="Rectangle 1"/>
          <p:cNvSpPr>
            <a:spLocks noChangeArrowheads="1"/>
          </p:cNvSpPr>
          <p:nvPr/>
        </p:nvSpPr>
        <p:spPr bwMode="auto">
          <a:xfrm>
            <a:off x="990600" y="50800"/>
            <a:ext cx="7162800" cy="707886"/>
          </a:xfrm>
          <a:prstGeom prst="rect">
            <a:avLst/>
          </a:prstGeom>
          <a:noFill/>
          <a:ln w="9525">
            <a:noFill/>
            <a:miter lim="800000"/>
            <a:headEnd/>
            <a:tailEnd/>
          </a:ln>
          <a:effectLst/>
          <a:scene3d>
            <a:camera prst="orthographicFront"/>
            <a:lightRig rig="threePt" dir="t"/>
          </a:scene3d>
          <a:sp3d/>
        </p:spPr>
        <p:txBody>
          <a:bodyPr vert="horz" lIns="91440" tIns="45720" rIns="91440" bIns="45720" rtlCol="0" anchor="ctr" anchorCtr="0">
            <a:prstTxWarp prst="textNoShape">
              <a:avLst/>
            </a:prstTxWarp>
            <a:noAutofit/>
          </a:bodyPr>
          <a:lstStyle/>
          <a:p>
            <a:pPr algn="ctr">
              <a:spcAft>
                <a:spcPts val="1200"/>
              </a:spcAft>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phraséologie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theme/_rels/theme13.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s>
</file>

<file path=ppt/theme/_rels/theme14.xml.rels><?xml version="1.0" encoding="UTF-8" standalone="yes"?>
<Relationships xmlns="http://schemas.openxmlformats.org/package/2006/relationships"><Relationship Id="rId1" Type="http://schemas.openxmlformats.org/officeDocument/2006/relationships/image" Target="../media/image15.jpeg"/></Relationships>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_rels/theme9.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Attero">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stIULM2">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Verdana"/>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andonnée">
  <a:themeElements>
    <a:clrScheme name="Randonné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andonnée">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Randonné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Équité">
  <a:themeElements>
    <a:clrScheme name="Équité">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évolution">
      <a:majorFont>
        <a:latin typeface="Trebuchet MS"/>
        <a:ea typeface=""/>
        <a:cs typeface=""/>
        <a:font script="Jpan" typeface="ＭＳ ゴシック"/>
      </a:majorFont>
      <a:minorFont>
        <a:latin typeface="Trebuchet MS"/>
        <a:ea typeface=""/>
        <a:cs typeface=""/>
        <a:font script="Jpan" typeface="ＭＳ ゴシック"/>
      </a:minorFont>
    </a:fontScheme>
    <a:fmtScheme name="Équité">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évolution">
  <a:themeElements>
    <a:clrScheme name="Ré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évolution">
      <a:majorFont>
        <a:latin typeface="Trebuchet MS"/>
        <a:ea typeface=""/>
        <a:cs typeface=""/>
        <a:font script="Jpan" typeface="ＭＳ ゴシック"/>
      </a:majorFont>
      <a:minorFont>
        <a:latin typeface="Trebuchet MS"/>
        <a:ea typeface=""/>
        <a:cs typeface=""/>
        <a:font script="Jpan" typeface="ＭＳ ゴシック"/>
      </a:minorFont>
    </a:fontScheme>
    <a:fmtScheme name="Ré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évolution">
  <a:themeElements>
    <a:clrScheme name="Ré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évolution">
      <a:majorFont>
        <a:latin typeface="Trebuchet MS"/>
        <a:ea typeface=""/>
        <a:cs typeface=""/>
        <a:font script="Jpan" typeface="ＭＳ ゴシック"/>
      </a:majorFont>
      <a:minorFont>
        <a:latin typeface="Trebuchet MS"/>
        <a:ea typeface=""/>
        <a:cs typeface=""/>
        <a:font script="Jpan" typeface="ＭＳ ゴシック"/>
      </a:minorFont>
    </a:fontScheme>
    <a:fmtScheme name="Ré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Attero">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Révolution">
  <a:themeElements>
    <a:clrScheme name="Ré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évolution">
      <a:majorFont>
        <a:latin typeface="Trebuchet MS"/>
        <a:ea typeface=""/>
        <a:cs typeface=""/>
        <a:font script="Jpan" typeface="ＭＳ ゴシック"/>
      </a:majorFont>
      <a:minorFont>
        <a:latin typeface="Trebuchet MS"/>
        <a:ea typeface=""/>
        <a:cs typeface=""/>
        <a:font script="Jpan" typeface="ＭＳ ゴシック"/>
      </a:minorFont>
    </a:fontScheme>
    <a:fmtScheme name="Ré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Révolution">
  <a:themeElements>
    <a:clrScheme name="Ré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évolution">
      <a:majorFont>
        <a:latin typeface="Trebuchet MS"/>
        <a:ea typeface=""/>
        <a:cs typeface=""/>
        <a:font script="Jpan" typeface="ＭＳ ゴシック"/>
      </a:majorFont>
      <a:minorFont>
        <a:latin typeface="Trebuchet MS"/>
        <a:ea typeface=""/>
        <a:cs typeface=""/>
        <a:font script="Jpan" typeface="ＭＳ ゴシック"/>
      </a:minorFont>
    </a:fontScheme>
    <a:fmtScheme name="Ré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Méca.vo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nfusion">
      <a:majorFont>
        <a:latin typeface="Mistral"/>
        <a:ea typeface=""/>
        <a:cs typeface=""/>
        <a:font script="Jpan" typeface="ＤＦＰ行書体"/>
      </a:majorFont>
      <a:minorFont>
        <a:latin typeface="Candara"/>
        <a:ea typeface=""/>
        <a:cs typeface=""/>
        <a:font script="Jpan" typeface="メイリオ"/>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Révolution">
  <a:themeElements>
    <a:clrScheme name="Ré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Infusion">
      <a:majorFont>
        <a:latin typeface="Mistral"/>
        <a:ea typeface=""/>
        <a:cs typeface=""/>
        <a:font script="Jpan" typeface="ＤＦＰ行書体"/>
      </a:majorFont>
      <a:minorFont>
        <a:latin typeface="Candara"/>
        <a:ea typeface=""/>
        <a:cs typeface=""/>
        <a:font script="Jpan" typeface="メイリオ"/>
      </a:minorFont>
    </a:fontScheme>
    <a:fmtScheme name="Ré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rbite">
      <a:majorFont>
        <a:latin typeface="Candara"/>
        <a:ea typeface=""/>
        <a:cs typeface=""/>
        <a:font script="Jpan" typeface="ＭＳ Ｐゴシック"/>
      </a:majorFont>
      <a:minorFont>
        <a:latin typeface="Candara"/>
        <a:ea typeface=""/>
        <a:cs typeface=""/>
        <a:font script="Jpan" typeface="ＭＳ Ｐゴシック"/>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andonné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Attero.thmx</Template>
  <TotalTime>2572</TotalTime>
  <Words>2490</Words>
  <Application>Microsoft Macintosh PowerPoint</Application>
  <PresentationFormat>Présentation à l'écran (4:3)</PresentationFormat>
  <Paragraphs>422</Paragraphs>
  <Slides>40</Slides>
  <Notes>32</Notes>
  <HiddenSlides>2</HiddenSlides>
  <MMClips>0</MMClips>
  <ScaleCrop>false</ScaleCrop>
  <HeadingPairs>
    <vt:vector size="6" baseType="variant">
      <vt:variant>
        <vt:lpstr>Thème</vt:lpstr>
      </vt:variant>
      <vt:variant>
        <vt:i4>21</vt:i4>
      </vt:variant>
      <vt:variant>
        <vt:lpstr>Liaisons</vt:lpstr>
      </vt:variant>
      <vt:variant>
        <vt:i4>3</vt:i4>
      </vt:variant>
      <vt:variant>
        <vt:lpstr>Titres des diapositives</vt:lpstr>
      </vt:variant>
      <vt:variant>
        <vt:i4>40</vt:i4>
      </vt:variant>
    </vt:vector>
  </HeadingPairs>
  <TitlesOfParts>
    <vt:vector size="64" baseType="lpstr">
      <vt:lpstr>Attero</vt:lpstr>
      <vt:lpstr>Révolution</vt:lpstr>
      <vt:lpstr>1_Révolution</vt:lpstr>
      <vt:lpstr>1_Attero</vt:lpstr>
      <vt:lpstr>2_Révolution</vt:lpstr>
      <vt:lpstr>3_Révolution</vt:lpstr>
      <vt:lpstr>1.Méca.vol</vt:lpstr>
      <vt:lpstr>4_Révolution</vt:lpstr>
      <vt:lpstr>1_Aspect</vt:lpstr>
      <vt:lpstr>TestIULM2</vt:lpstr>
      <vt:lpstr>Profil</vt:lpstr>
      <vt:lpstr>Studio</vt:lpstr>
      <vt:lpstr>Randonnée</vt:lpstr>
      <vt:lpstr>Équité</vt:lpstr>
      <vt:lpstr>HORNULM15</vt:lpstr>
      <vt:lpstr>Conception personnalisée</vt:lpstr>
      <vt:lpstr>1_Conception personnalisée</vt:lpstr>
      <vt:lpstr>2_Conception personnalisée</vt:lpstr>
      <vt:lpstr>3_Conception personnalisée</vt:lpstr>
      <vt:lpstr>4_Conception personnalisée</vt:lpstr>
      <vt:lpstr>5_Conception personnalisée</vt:lpstr>
      <vt:lpstr>Macintosh HD:Users:user:Desktop:Cours:Recueil docx:15.Radio.docx!OLE_LINK2</vt:lpstr>
      <vt:lpstr>CARTE SD:DOSSIER MAC:Recueil docx:15.Radio.docx!OLE_LINK3</vt:lpstr>
      <vt:lpstr>CARTE SD:DOSSIER MAC:Recueil docx:15.Radio.docx!OLE_LINK4</vt:lpstr>
      <vt:lpstr>Présentation PowerPoint</vt:lpstr>
      <vt:lpstr>RADIOTÉLÉPHONIE</vt:lpstr>
      <vt:lpstr>Présentation PowerPoint</vt:lpstr>
      <vt:lpstr>RADIOTÉLÉPHONIE</vt:lpstr>
      <vt:lpstr>Présentation PowerPoint</vt:lpstr>
      <vt:lpstr>Présentation PowerPoint</vt:lpstr>
      <vt:lpstr>Présentation PowerPoint</vt:lpstr>
      <vt:lpstr>RADIOTÉLÉPHONIE</vt:lpstr>
      <vt:lpstr>Présentation PowerPoint</vt:lpstr>
      <vt:lpstr>Présentation PowerPoint</vt:lpstr>
      <vt:lpstr>Présentation PowerPoint</vt:lpstr>
      <vt:lpstr>RADIOTÉLÉPHONIE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RADIOTÉLÉPHONIE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RADIOTÉLÉPHONIE</vt:lpstr>
      <vt:lpstr>Présentation PowerPoint</vt:lpstr>
      <vt:lpstr>Présentation PowerPoint</vt:lpstr>
      <vt:lpstr>Présentation PowerPoint</vt:lpstr>
      <vt:lpstr>Présentation PowerPoint</vt:lpstr>
      <vt:lpstr>Présentation PowerPoint</vt:lpstr>
    </vt:vector>
  </TitlesOfParts>
  <Manager/>
  <Company>HORN ULM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RADIOTELEPHONIE</dc:title>
  <dc:subject/>
  <dc:creator>DIDIER HORN</dc:creator>
  <cp:keywords/>
  <dc:description/>
  <cp:lastModifiedBy>HORN ULM EURL</cp:lastModifiedBy>
  <cp:revision>148</cp:revision>
  <dcterms:created xsi:type="dcterms:W3CDTF">2012-10-21T15:34:16Z</dcterms:created>
  <dcterms:modified xsi:type="dcterms:W3CDTF">2015-08-28T09:37:54Z</dcterms:modified>
  <cp:category/>
</cp:coreProperties>
</file>